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6858000" cy="9144000" type="screen4x3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48" autoAdjust="0"/>
    <p:restoredTop sz="92949" autoAdjust="0"/>
  </p:normalViewPr>
  <p:slideViewPr>
    <p:cSldViewPr>
      <p:cViewPr>
        <p:scale>
          <a:sx n="200" d="100"/>
          <a:sy n="200" d="100"/>
        </p:scale>
        <p:origin x="240" y="-45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F3B9B012-0FBD-4661-81D1-E91174E338CB}" type="datetimeFigureOut">
              <a:rPr lang="en-US" smtClean="0"/>
              <a:t>8/25/2023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52675" y="1171575"/>
            <a:ext cx="2371725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</p:spPr>
        <p:txBody>
          <a:bodyPr vert="horz" lIns="93973" tIns="46986" rIns="93973" bIns="469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5299EE92-8FB3-46C5-B6D4-BE21F03194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761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2834640"/>
            <a:ext cx="58293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120640"/>
            <a:ext cx="48006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6858000" cy="9144000"/>
          </a:xfrm>
          <a:custGeom>
            <a:avLst/>
            <a:gdLst/>
            <a:ahLst/>
            <a:cxnLst/>
            <a:rect l="l" t="t" r="r" b="b"/>
            <a:pathLst>
              <a:path w="6858000" h="9144000">
                <a:moveTo>
                  <a:pt x="0" y="9144000"/>
                </a:moveTo>
                <a:lnTo>
                  <a:pt x="6858000" y="9144000"/>
                </a:lnTo>
                <a:lnTo>
                  <a:pt x="685800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558ED5">
              <a:alpha val="348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45719" y="749808"/>
            <a:ext cx="1094231" cy="3718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463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103120"/>
            <a:ext cx="617220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8503920"/>
            <a:ext cx="21945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8503920"/>
            <a:ext cx="1577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8503920"/>
            <a:ext cx="1577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163E2D-6861-372A-5D84-7F3A390D0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59"/>
            <a:ext cx="6858000" cy="90947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05CC3D-6375-BED8-BDFE-D96054EBEB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" t="40278" b="39861"/>
          <a:stretch/>
        </p:blipFill>
        <p:spPr>
          <a:xfrm>
            <a:off x="3481388" y="6372225"/>
            <a:ext cx="1038225" cy="3142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65A39A-CE1C-4F4A-8A0E-400EAD4EF1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406" r="70000" b="81567"/>
          <a:stretch/>
        </p:blipFill>
        <p:spPr>
          <a:xfrm>
            <a:off x="3481388" y="6686516"/>
            <a:ext cx="1038225" cy="3142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FD5D3B-91ED-7B1E-9604-C873DC561A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406" r="70000" b="81567"/>
          <a:stretch/>
        </p:blipFill>
        <p:spPr>
          <a:xfrm>
            <a:off x="576262" y="8781670"/>
            <a:ext cx="809626" cy="336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5AA526-E8FC-0E68-B53A-688E9577618A}"/>
              </a:ext>
            </a:extLst>
          </p:cNvPr>
          <p:cNvSpPr txBox="1"/>
          <p:nvPr/>
        </p:nvSpPr>
        <p:spPr>
          <a:xfrm>
            <a:off x="3362325" y="665899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46. USAA Education Foundation JLAB Ribbon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69534C-7A92-00CA-121A-6E47D4E6AFFA}"/>
              </a:ext>
            </a:extLst>
          </p:cNvPr>
          <p:cNvSpPr txBox="1"/>
          <p:nvPr/>
        </p:nvSpPr>
        <p:spPr>
          <a:xfrm>
            <a:off x="533400" y="8817742"/>
            <a:ext cx="880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Sep 2023</a:t>
            </a:r>
          </a:p>
        </p:txBody>
      </p:sp>
    </p:spTree>
    <p:extLst>
      <p:ext uri="{BB962C8B-B14F-4D97-AF65-F5344CB8AC3E}">
        <p14:creationId xmlns:p14="http://schemas.microsoft.com/office/powerpoint/2010/main" val="35855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10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1103027930C</dc:creator>
  <cp:lastModifiedBy>BUCK, BRIAN G CIV USAF AETC HOLM CENTER/HQ AFJROTC</cp:lastModifiedBy>
  <cp:revision>32</cp:revision>
  <cp:lastPrinted>2019-07-26T23:27:58Z</cp:lastPrinted>
  <dcterms:created xsi:type="dcterms:W3CDTF">2018-05-15T13:23:15Z</dcterms:created>
  <dcterms:modified xsi:type="dcterms:W3CDTF">2023-08-26T01:52:21Z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2017-12-18T00:00:00Z</vt:filetime>
  </property>
  <property fmtid="{D5CDD505-2E9C-101B-9397-08002B2CF9AE}" pid="3" name="Creator">
    <vt:lpwstr>Acrobat PDFMaker 11 for PowerPoint</vt:lpwstr>
  </property>
  <property fmtid="{D5CDD505-2E9C-101B-9397-08002B2CF9AE}" pid="4" name="LastSaved">
    <vt:filetime>2018-05-15T00:00:00Z</vt:filetime>
  </property>
</Properties>
</file>