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95" r:id="rId5"/>
    <p:sldId id="395" r:id="rId6"/>
    <p:sldId id="397" r:id="rId7"/>
    <p:sldId id="407" r:id="rId8"/>
    <p:sldId id="401" r:id="rId9"/>
    <p:sldId id="414" r:id="rId10"/>
    <p:sldId id="413" r:id="rId11"/>
    <p:sldId id="409" r:id="rId12"/>
    <p:sldId id="410" r:id="rId13"/>
    <p:sldId id="411" r:id="rId14"/>
    <p:sldId id="412" r:id="rId15"/>
    <p:sldId id="404" r:id="rId16"/>
    <p:sldId id="400" r:id="rId17"/>
    <p:sldId id="39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FF"/>
    <a:srgbClr val="CFAFE7"/>
    <a:srgbClr val="FF3300"/>
    <a:srgbClr val="00AE50"/>
    <a:srgbClr val="00DA63"/>
    <a:srgbClr val="3A9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8000" autoAdjust="0"/>
  </p:normalViewPr>
  <p:slideViewPr>
    <p:cSldViewPr>
      <p:cViewPr varScale="1">
        <p:scale>
          <a:sx n="101" d="100"/>
          <a:sy n="101" d="100"/>
        </p:scale>
        <p:origin x="187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Mitchell" userId="5e9ea325-47cd-4d46-8087-52d435c9ecfe" providerId="ADAL" clId="{0044C052-2920-47B4-BBAA-A3322AF2753C}"/>
    <pc:docChg chg="undo custSel addSld modSld sldOrd">
      <pc:chgData name="Elizabeth Mitchell" userId="5e9ea325-47cd-4d46-8087-52d435c9ecfe" providerId="ADAL" clId="{0044C052-2920-47B4-BBAA-A3322AF2753C}" dt="2021-10-28T19:52:44.832" v="554"/>
      <pc:docMkLst>
        <pc:docMk/>
      </pc:docMkLst>
      <pc:sldChg chg="modSp">
        <pc:chgData name="Elizabeth Mitchell" userId="5e9ea325-47cd-4d46-8087-52d435c9ecfe" providerId="ADAL" clId="{0044C052-2920-47B4-BBAA-A3322AF2753C}" dt="2021-10-28T18:50:01.788" v="532" actId="1076"/>
        <pc:sldMkLst>
          <pc:docMk/>
          <pc:sldMk cId="3682046068" sldId="295"/>
        </pc:sldMkLst>
        <pc:picChg chg="mod">
          <ac:chgData name="Elizabeth Mitchell" userId="5e9ea325-47cd-4d46-8087-52d435c9ecfe" providerId="ADAL" clId="{0044C052-2920-47B4-BBAA-A3322AF2753C}" dt="2021-10-28T18:50:01.788" v="532" actId="1076"/>
          <ac:picMkLst>
            <pc:docMk/>
            <pc:sldMk cId="3682046068" sldId="295"/>
            <ac:picMk id="2" creationId="{00000000-0000-0000-0000-000000000000}"/>
          </ac:picMkLst>
        </pc:picChg>
      </pc:sldChg>
      <pc:sldChg chg="ord">
        <pc:chgData name="Elizabeth Mitchell" userId="5e9ea325-47cd-4d46-8087-52d435c9ecfe" providerId="ADAL" clId="{0044C052-2920-47B4-BBAA-A3322AF2753C}" dt="2021-10-28T18:41:01.993" v="0"/>
        <pc:sldMkLst>
          <pc:docMk/>
          <pc:sldMk cId="3882615504" sldId="400"/>
        </pc:sldMkLst>
      </pc:sldChg>
      <pc:sldChg chg="modSp ord">
        <pc:chgData name="Elizabeth Mitchell" userId="5e9ea325-47cd-4d46-8087-52d435c9ecfe" providerId="ADAL" clId="{0044C052-2920-47B4-BBAA-A3322AF2753C}" dt="2021-10-28T19:47:54.910" v="546"/>
        <pc:sldMkLst>
          <pc:docMk/>
          <pc:sldMk cId="2784098318" sldId="404"/>
        </pc:sldMkLst>
        <pc:graphicFrameChg chg="mod">
          <ac:chgData name="Elizabeth Mitchell" userId="5e9ea325-47cd-4d46-8087-52d435c9ecfe" providerId="ADAL" clId="{0044C052-2920-47B4-BBAA-A3322AF2753C}" dt="2021-10-28T19:47:54.910" v="546"/>
          <ac:graphicFrameMkLst>
            <pc:docMk/>
            <pc:sldMk cId="2784098318" sldId="404"/>
            <ac:graphicFrameMk id="5" creationId="{8CEAA3BD-292B-414C-8674-42EB47D2861C}"/>
          </ac:graphicFrameMkLst>
        </pc:graphicFrameChg>
      </pc:sldChg>
      <pc:sldChg chg="modSp">
        <pc:chgData name="Elizabeth Mitchell" userId="5e9ea325-47cd-4d46-8087-52d435c9ecfe" providerId="ADAL" clId="{0044C052-2920-47B4-BBAA-A3322AF2753C}" dt="2021-10-28T18:49:03.759" v="527" actId="20577"/>
        <pc:sldMkLst>
          <pc:docMk/>
          <pc:sldMk cId="102080376" sldId="409"/>
        </pc:sldMkLst>
        <pc:spChg chg="mod">
          <ac:chgData name="Elizabeth Mitchell" userId="5e9ea325-47cd-4d46-8087-52d435c9ecfe" providerId="ADAL" clId="{0044C052-2920-47B4-BBAA-A3322AF2753C}" dt="2021-10-28T18:49:03.759" v="527" actId="20577"/>
          <ac:spMkLst>
            <pc:docMk/>
            <pc:sldMk cId="102080376" sldId="409"/>
            <ac:spMk id="3" creationId="{00000000-0000-0000-0000-000000000000}"/>
          </ac:spMkLst>
        </pc:spChg>
      </pc:sldChg>
      <pc:sldChg chg="modSp">
        <pc:chgData name="Elizabeth Mitchell" userId="5e9ea325-47cd-4d46-8087-52d435c9ecfe" providerId="ADAL" clId="{0044C052-2920-47B4-BBAA-A3322AF2753C}" dt="2021-10-28T18:51:28.477" v="534" actId="207"/>
        <pc:sldMkLst>
          <pc:docMk/>
          <pc:sldMk cId="3812800451" sldId="410"/>
        </pc:sldMkLst>
        <pc:graphicFrameChg chg="modGraphic">
          <ac:chgData name="Elizabeth Mitchell" userId="5e9ea325-47cd-4d46-8087-52d435c9ecfe" providerId="ADAL" clId="{0044C052-2920-47B4-BBAA-A3322AF2753C}" dt="2021-10-28T18:51:28.477" v="534" actId="207"/>
          <ac:graphicFrameMkLst>
            <pc:docMk/>
            <pc:sldMk cId="3812800451" sldId="410"/>
            <ac:graphicFrameMk id="12" creationId="{CC160EE3-DDE8-4932-AD9E-40ECD21F0328}"/>
          </ac:graphicFrameMkLst>
        </pc:graphicFrameChg>
      </pc:sldChg>
      <pc:sldChg chg="modSp">
        <pc:chgData name="Elizabeth Mitchell" userId="5e9ea325-47cd-4d46-8087-52d435c9ecfe" providerId="ADAL" clId="{0044C052-2920-47B4-BBAA-A3322AF2753C}" dt="2021-10-28T18:44:48.724" v="406" actId="27636"/>
        <pc:sldMkLst>
          <pc:docMk/>
          <pc:sldMk cId="2377299695" sldId="411"/>
        </pc:sldMkLst>
        <pc:spChg chg="mod">
          <ac:chgData name="Elizabeth Mitchell" userId="5e9ea325-47cd-4d46-8087-52d435c9ecfe" providerId="ADAL" clId="{0044C052-2920-47B4-BBAA-A3322AF2753C}" dt="2021-10-28T18:44:48.724" v="406" actId="27636"/>
          <ac:spMkLst>
            <pc:docMk/>
            <pc:sldMk cId="2377299695" sldId="411"/>
            <ac:spMk id="3" creationId="{00000000-0000-0000-0000-000000000000}"/>
          </ac:spMkLst>
        </pc:spChg>
      </pc:sldChg>
      <pc:sldChg chg="modSp add">
        <pc:chgData name="Elizabeth Mitchell" userId="5e9ea325-47cd-4d46-8087-52d435c9ecfe" providerId="ADAL" clId="{0044C052-2920-47B4-BBAA-A3322AF2753C}" dt="2021-10-28T18:45:48.755" v="478" actId="20577"/>
        <pc:sldMkLst>
          <pc:docMk/>
          <pc:sldMk cId="3048109262" sldId="412"/>
        </pc:sldMkLst>
        <pc:spChg chg="mod">
          <ac:chgData name="Elizabeth Mitchell" userId="5e9ea325-47cd-4d46-8087-52d435c9ecfe" providerId="ADAL" clId="{0044C052-2920-47B4-BBAA-A3322AF2753C}" dt="2021-10-28T18:45:48.755" v="478" actId="20577"/>
          <ac:spMkLst>
            <pc:docMk/>
            <pc:sldMk cId="3048109262" sldId="412"/>
            <ac:spMk id="3" creationId="{00000000-0000-0000-0000-000000000000}"/>
          </ac:spMkLst>
        </pc:spChg>
        <pc:spChg chg="mod">
          <ac:chgData name="Elizabeth Mitchell" userId="5e9ea325-47cd-4d46-8087-52d435c9ecfe" providerId="ADAL" clId="{0044C052-2920-47B4-BBAA-A3322AF2753C}" dt="2021-10-28T18:45:07.341" v="430" actId="20577"/>
          <ac:spMkLst>
            <pc:docMk/>
            <pc:sldMk cId="3048109262" sldId="412"/>
            <ac:spMk id="4" creationId="{00000000-0000-0000-0000-000000000000}"/>
          </ac:spMkLst>
        </pc:spChg>
      </pc:sldChg>
      <pc:sldChg chg="addSp delSp modSp add ord">
        <pc:chgData name="Elizabeth Mitchell" userId="5e9ea325-47cd-4d46-8087-52d435c9ecfe" providerId="ADAL" clId="{0044C052-2920-47B4-BBAA-A3322AF2753C}" dt="2021-10-28T19:51:49.502" v="551"/>
        <pc:sldMkLst>
          <pc:docMk/>
          <pc:sldMk cId="3165000471" sldId="413"/>
        </pc:sldMkLst>
        <pc:spChg chg="mod">
          <ac:chgData name="Elizabeth Mitchell" userId="5e9ea325-47cd-4d46-8087-52d435c9ecfe" providerId="ADAL" clId="{0044C052-2920-47B4-BBAA-A3322AF2753C}" dt="2021-10-28T18:47:02.033" v="513" actId="20577"/>
          <ac:spMkLst>
            <pc:docMk/>
            <pc:sldMk cId="3165000471" sldId="413"/>
            <ac:spMk id="4" creationId="{00000000-0000-0000-0000-000000000000}"/>
          </ac:spMkLst>
        </pc:spChg>
        <pc:graphicFrameChg chg="add mod">
          <ac:chgData name="Elizabeth Mitchell" userId="5e9ea325-47cd-4d46-8087-52d435c9ecfe" providerId="ADAL" clId="{0044C052-2920-47B4-BBAA-A3322AF2753C}" dt="2021-10-28T19:51:49.502" v="551"/>
          <ac:graphicFrameMkLst>
            <pc:docMk/>
            <pc:sldMk cId="3165000471" sldId="413"/>
            <ac:graphicFrameMk id="2" creationId="{71C4F6AF-F64D-458B-A0AF-544BB21AD207}"/>
          </ac:graphicFrameMkLst>
        </pc:graphicFrameChg>
        <pc:graphicFrameChg chg="del">
          <ac:chgData name="Elizabeth Mitchell" userId="5e9ea325-47cd-4d46-8087-52d435c9ecfe" providerId="ADAL" clId="{0044C052-2920-47B4-BBAA-A3322AF2753C}" dt="2021-10-28T18:46:22.339" v="481" actId="478"/>
          <ac:graphicFrameMkLst>
            <pc:docMk/>
            <pc:sldMk cId="3165000471" sldId="413"/>
            <ac:graphicFrameMk id="5" creationId="{8CEAA3BD-292B-414C-8674-42EB47D2861C}"/>
          </ac:graphicFrameMkLst>
        </pc:graphicFrameChg>
      </pc:sldChg>
      <pc:sldChg chg="addSp delSp modSp add">
        <pc:chgData name="Elizabeth Mitchell" userId="5e9ea325-47cd-4d46-8087-52d435c9ecfe" providerId="ADAL" clId="{0044C052-2920-47B4-BBAA-A3322AF2753C}" dt="2021-10-28T19:52:44.832" v="554"/>
        <pc:sldMkLst>
          <pc:docMk/>
          <pc:sldMk cId="1660116699" sldId="414"/>
        </pc:sldMkLst>
        <pc:spChg chg="del mod">
          <ac:chgData name="Elizabeth Mitchell" userId="5e9ea325-47cd-4d46-8087-52d435c9ecfe" providerId="ADAL" clId="{0044C052-2920-47B4-BBAA-A3322AF2753C}" dt="2021-10-28T18:53:13.216" v="539" actId="478"/>
          <ac:spMkLst>
            <pc:docMk/>
            <pc:sldMk cId="1660116699" sldId="414"/>
            <ac:spMk id="3" creationId="{00000000-0000-0000-0000-000000000000}"/>
          </ac:spMkLst>
        </pc:spChg>
        <pc:graphicFrameChg chg="add mod">
          <ac:chgData name="Elizabeth Mitchell" userId="5e9ea325-47cd-4d46-8087-52d435c9ecfe" providerId="ADAL" clId="{0044C052-2920-47B4-BBAA-A3322AF2753C}" dt="2021-10-28T19:52:44.832" v="554"/>
          <ac:graphicFrameMkLst>
            <pc:docMk/>
            <pc:sldMk cId="1660116699" sldId="414"/>
            <ac:graphicFrameMk id="2" creationId="{75718D21-72FA-4CEE-8E54-842D4DF25754}"/>
          </ac:graphicFrameMkLst>
        </pc:graphicFrameChg>
      </pc:sldChg>
    </pc:docChg>
  </pc:docChgLst>
  <pc:docChgLst>
    <pc:chgData name="Elizabeth Mitchell" userId="5e9ea325-47cd-4d46-8087-52d435c9ecfe" providerId="ADAL" clId="{A0FE9CF0-58AC-46C7-A663-6C51319163D4}"/>
    <pc:docChg chg="undo custSel addSld modSld sldOrd">
      <pc:chgData name="Elizabeth Mitchell" userId="5e9ea325-47cd-4d46-8087-52d435c9ecfe" providerId="ADAL" clId="{A0FE9CF0-58AC-46C7-A663-6C51319163D4}" dt="2021-10-27T21:10:29.331" v="153" actId="20577"/>
      <pc:docMkLst>
        <pc:docMk/>
      </pc:docMkLst>
      <pc:sldChg chg="addSp delSp modSp">
        <pc:chgData name="Elizabeth Mitchell" userId="5e9ea325-47cd-4d46-8087-52d435c9ecfe" providerId="ADAL" clId="{A0FE9CF0-58AC-46C7-A663-6C51319163D4}" dt="2021-10-27T21:09:40.800" v="113" actId="1076"/>
        <pc:sldMkLst>
          <pc:docMk/>
          <pc:sldMk cId="3812800451" sldId="410"/>
        </pc:sldMkLst>
        <pc:spChg chg="add del mod">
          <ac:chgData name="Elizabeth Mitchell" userId="5e9ea325-47cd-4d46-8087-52d435c9ecfe" providerId="ADAL" clId="{A0FE9CF0-58AC-46C7-A663-6C51319163D4}" dt="2021-10-27T21:05:18.123" v="1" actId="3680"/>
          <ac:spMkLst>
            <pc:docMk/>
            <pc:sldMk cId="3812800451" sldId="410"/>
            <ac:spMk id="11" creationId="{F26F69FB-4380-450F-B067-724A5113E763}"/>
          </ac:spMkLst>
        </pc:spChg>
        <pc:graphicFrameChg chg="del">
          <ac:chgData name="Elizabeth Mitchell" userId="5e9ea325-47cd-4d46-8087-52d435c9ecfe" providerId="ADAL" clId="{A0FE9CF0-58AC-46C7-A663-6C51319163D4}" dt="2021-10-27T21:04:55.957" v="0" actId="478"/>
          <ac:graphicFrameMkLst>
            <pc:docMk/>
            <pc:sldMk cId="3812800451" sldId="410"/>
            <ac:graphicFrameMk id="9" creationId="{90E65FB0-9C49-47FE-9742-117A459650CF}"/>
          </ac:graphicFrameMkLst>
        </pc:graphicFrameChg>
        <pc:graphicFrameChg chg="add mod modGraphic">
          <ac:chgData name="Elizabeth Mitchell" userId="5e9ea325-47cd-4d46-8087-52d435c9ecfe" providerId="ADAL" clId="{A0FE9CF0-58AC-46C7-A663-6C51319163D4}" dt="2021-10-27T21:09:40.800" v="113" actId="1076"/>
          <ac:graphicFrameMkLst>
            <pc:docMk/>
            <pc:sldMk cId="3812800451" sldId="410"/>
            <ac:graphicFrameMk id="12" creationId="{CC160EE3-DDE8-4932-AD9E-40ECD21F0328}"/>
          </ac:graphicFrameMkLst>
        </pc:graphicFrameChg>
      </pc:sldChg>
      <pc:sldChg chg="modSp add ord">
        <pc:chgData name="Elizabeth Mitchell" userId="5e9ea325-47cd-4d46-8087-52d435c9ecfe" providerId="ADAL" clId="{A0FE9CF0-58AC-46C7-A663-6C51319163D4}" dt="2021-10-27T21:10:29.331" v="153" actId="20577"/>
        <pc:sldMkLst>
          <pc:docMk/>
          <pc:sldMk cId="2377299695" sldId="411"/>
        </pc:sldMkLst>
        <pc:spChg chg="mod">
          <ac:chgData name="Elizabeth Mitchell" userId="5e9ea325-47cd-4d46-8087-52d435c9ecfe" providerId="ADAL" clId="{A0FE9CF0-58AC-46C7-A663-6C51319163D4}" dt="2021-10-27T21:10:29.331" v="153" actId="20577"/>
          <ac:spMkLst>
            <pc:docMk/>
            <pc:sldMk cId="2377299695" sldId="411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EE279E89-EFAB-4059-A9A4-6297D04E823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BB96E2A9-E3CF-4537-9D68-093298F7C7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99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C2DEF1F8-E555-48FE-A888-870BA0E1962A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95CA33EE-5CE4-47A7-A2F9-DD766F1276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4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D4EF2-DC41-488D-B41E-C491DCDA5A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D4EF2-DC41-488D-B41E-C491DCDA5AD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93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4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85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7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0232-F094-492B-8AEC-6281CB9F2E5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40232-F094-492B-8AEC-6281CB9F2E5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54195-053C-40B9-BF12-C82499105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3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ch.hamiltonfl.com/guidan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12" y="1560036"/>
            <a:ext cx="3082699" cy="38061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42341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300" dirty="0">
                <a:latin typeface="Calibri" panose="020F0502020204030204" pitchFamily="34" charset="0"/>
              </a:rPr>
            </a:br>
            <a:r>
              <a:rPr lang="en-US" sz="5800" dirty="0">
                <a:latin typeface="Castellar" panose="020A0402060406010301" pitchFamily="18" charset="0"/>
              </a:rPr>
              <a:t>Hamilton County High School</a:t>
            </a:r>
            <a:br>
              <a:rPr lang="en-US" sz="4900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237" y="399653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0" y="5283777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600" dirty="0">
                <a:latin typeface="Calibri" panose="020F0502020204030204" pitchFamily="34" charset="0"/>
              </a:rPr>
            </a:br>
            <a:r>
              <a:rPr lang="en-US" sz="6000" dirty="0">
                <a:latin typeface="Century Schoolbook" panose="02040604050505020304" pitchFamily="18" charset="0"/>
              </a:rPr>
              <a:t>Freshman &amp; Sophomore</a:t>
            </a:r>
          </a:p>
          <a:p>
            <a:pPr algn="ctr"/>
            <a:r>
              <a:rPr lang="en-US" sz="6000" dirty="0">
                <a:latin typeface="Century Schoolbook" panose="02040604050505020304" pitchFamily="18" charset="0"/>
              </a:rPr>
              <a:t>Parent Night</a:t>
            </a:r>
            <a:br>
              <a:rPr lang="en-US" sz="2000" dirty="0">
                <a:latin typeface="Arial Black" panose="020B0A04020102020204" pitchFamily="34" charset="0"/>
              </a:rPr>
            </a:b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9115"/>
            <a:ext cx="838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Dual Enrollment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48" y="2362200"/>
            <a:ext cx="7905751" cy="41148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Technical Dual Enrollment at RIVEROAK</a:t>
            </a:r>
          </a:p>
          <a:p>
            <a:pPr lvl="1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Must be an HCHS Student</a:t>
            </a:r>
          </a:p>
          <a:p>
            <a:pPr lvl="1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Must have a cumulative GPA of 2.0 on a 4.0 unweighted scale</a:t>
            </a:r>
          </a:p>
        </p:txBody>
      </p:sp>
    </p:spTree>
    <p:extLst>
      <p:ext uri="{BB962C8B-B14F-4D97-AF65-F5344CB8AC3E}">
        <p14:creationId xmlns:p14="http://schemas.microsoft.com/office/powerpoint/2010/main" val="23772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9115"/>
            <a:ext cx="838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Dual Enrollment RIVEROAK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48" y="2362200"/>
            <a:ext cx="7905751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Transportation Provided</a:t>
            </a:r>
          </a:p>
          <a:p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Programs Include: </a:t>
            </a:r>
          </a:p>
          <a:p>
            <a:pPr lvl="1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Culinary</a:t>
            </a:r>
          </a:p>
          <a:p>
            <a:pPr lvl="1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Automotive Service </a:t>
            </a:r>
          </a:p>
          <a:p>
            <a:pPr lvl="1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Automotive Collision Technology</a:t>
            </a:r>
          </a:p>
          <a:p>
            <a:pPr lvl="1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Brick &amp; Block Masonry</a:t>
            </a:r>
          </a:p>
          <a:p>
            <a:pPr lvl="1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Electricity</a:t>
            </a:r>
          </a:p>
          <a:p>
            <a:pPr lvl="1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Welding</a:t>
            </a:r>
          </a:p>
          <a:p>
            <a:pPr lvl="1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Nail Technology</a:t>
            </a:r>
          </a:p>
          <a:p>
            <a:pPr lvl="1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Patient Care Technician (</a:t>
            </a:r>
            <a:r>
              <a:rPr lang="en-US" sz="2700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Full-Time, Seniors only, must be 18 years old</a:t>
            </a:r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81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Honors/Rank in class</a:t>
            </a: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8CEAA3BD-292B-414C-8674-42EB47D28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931996"/>
              </p:ext>
            </p:extLst>
          </p:nvPr>
        </p:nvGraphicFramePr>
        <p:xfrm>
          <a:off x="2590800" y="1295400"/>
          <a:ext cx="3698875" cy="5050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3" imgW="5867250" imgH="8010192" progId="Acrobat.Document.DC">
                  <p:embed/>
                </p:oleObj>
              </mc:Choice>
              <mc:Fallback>
                <p:oleObj name="Acrobat Document" r:id="rId3" imgW="5867250" imgH="8010192" progId="Acrobat.Document.DC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8CEAA3BD-292B-414C-8674-42EB47D28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1295400"/>
                        <a:ext cx="3698875" cy="5050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0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1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HCHS Guidance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7010400" cy="52578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Century Schoolbook" panose="02040604050505020304" pitchFamily="18" charset="0"/>
                <a:hlinkClick r:id="rId3"/>
              </a:rPr>
              <a:t>http://hch.hamiltonfl.com/guidance</a:t>
            </a:r>
            <a:endParaRPr lang="en-US" sz="4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18610"/>
            <a:ext cx="8077200" cy="10668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300" dirty="0">
                <a:latin typeface="Calibri" panose="020F0502020204030204" pitchFamily="34" charset="0"/>
              </a:rPr>
            </a:br>
            <a:r>
              <a:rPr lang="en-US" sz="5800" dirty="0">
                <a:latin typeface="Castellar" panose="020A0402060406010301" pitchFamily="18" charset="0"/>
              </a:rPr>
              <a:t>Hamilton County High School</a:t>
            </a:r>
            <a:br>
              <a:rPr lang="en-US" sz="6700" dirty="0">
                <a:latin typeface="Arial Black" panose="020B0A04020102020204" pitchFamily="34" charset="0"/>
              </a:rPr>
            </a:br>
            <a:br>
              <a:rPr lang="en-US" sz="4900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237" y="3996531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47662" y="5522274"/>
            <a:ext cx="84582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800" i="1" dirty="0">
                <a:latin typeface="Calibri" panose="020F0502020204030204" pitchFamily="34" charset="0"/>
              </a:rPr>
            </a:br>
            <a:r>
              <a:rPr lang="en-US" sz="3600" b="1" i="1" dirty="0">
                <a:latin typeface="Century Schoolbook" panose="02040604050505020304" pitchFamily="18" charset="0"/>
              </a:rPr>
              <a:t>Just Can’t Hide That Trojan Pride</a:t>
            </a:r>
            <a:endParaRPr lang="en-US" sz="1600" b="1" i="1" dirty="0">
              <a:latin typeface="Century Schoolbook" panose="020406040505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0" y="1733031"/>
            <a:ext cx="3886200" cy="4114800"/>
            <a:chOff x="1074328" y="1071417"/>
            <a:chExt cx="56823" cy="6665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328" y="1071417"/>
              <a:ext cx="56823" cy="66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618" y="1090752"/>
              <a:ext cx="9742" cy="9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23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1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stellar" panose="020A0402060406010301" pitchFamily="18" charset="0"/>
              </a:rPr>
              <a:t>HCHS Student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7010400" cy="5257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Guidance Counselor - HS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Mrs. Elizabeth Mitchell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elizabeth.mitchell@hamiltonfl.com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792-8113</a:t>
            </a:r>
          </a:p>
          <a:p>
            <a:pPr marL="0" indent="0" algn="ctr">
              <a:buNone/>
            </a:pPr>
            <a:endParaRPr lang="en-US" sz="3200" b="1" u="sng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Guidance Counselor - MS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Mr. Scott Connelly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scott.connelly@hamiltonfl.com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792-8118</a:t>
            </a:r>
          </a:p>
          <a:p>
            <a:pPr marL="0" indent="0" algn="ctr">
              <a:buNone/>
            </a:pPr>
            <a:endParaRPr lang="en-US" sz="3200" b="1" u="sng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Data Clerk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Mrs. Ragan Carnley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ragan.carnley@hamiltonfl.com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792-8117</a:t>
            </a:r>
          </a:p>
        </p:txBody>
      </p:sp>
    </p:spTree>
    <p:extLst>
      <p:ext uri="{BB962C8B-B14F-4D97-AF65-F5344CB8AC3E}">
        <p14:creationId xmlns:p14="http://schemas.microsoft.com/office/powerpoint/2010/main" val="31873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458200" cy="5257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000" b="1" u="sng" dirty="0">
                <a:latin typeface="Century Schoolbook" panose="02040604050505020304" pitchFamily="18" charset="0"/>
              </a:rPr>
              <a:t>CTE Coordinator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Mr. Clayton Tomlinson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clayton.tomlinson@hamiltonfl.com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792-8105</a:t>
            </a:r>
          </a:p>
          <a:p>
            <a:pPr marL="0" indent="0" algn="ctr">
              <a:buNone/>
            </a:pPr>
            <a:endParaRPr lang="en-US" sz="3200" b="1" u="sng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Teacher Support Colleague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Mr. Louis Daniels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louis.daniels@hamiltonfl.com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792-8171</a:t>
            </a:r>
          </a:p>
          <a:p>
            <a:pPr marL="0" indent="0" algn="ctr">
              <a:buNone/>
            </a:pPr>
            <a:endParaRPr lang="en-US" sz="3200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Testing Coordinator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Mrs. Phyllis Harris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phyllis.harris@hamiltonfl.com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91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stellar" panose="020A0402060406010301" pitchFamily="18" charset="0"/>
              </a:rPr>
              <a:t>HCHS Student Services</a:t>
            </a:r>
          </a:p>
        </p:txBody>
      </p:sp>
    </p:spTree>
    <p:extLst>
      <p:ext uri="{BB962C8B-B14F-4D97-AF65-F5344CB8AC3E}">
        <p14:creationId xmlns:p14="http://schemas.microsoft.com/office/powerpoint/2010/main" val="30481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4582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Social Emotional Learning/Health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Ms. Tiffany Criswell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tiffany.criswell@hamiltonfl.com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792-8128</a:t>
            </a:r>
          </a:p>
          <a:p>
            <a:pPr marL="0" indent="0" algn="ctr">
              <a:buNone/>
            </a:pPr>
            <a:endParaRPr lang="en-US" sz="3200" dirty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Social Worker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Mrs. Maria Marrero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maria.marrero@hamiltonfl.com</a:t>
            </a:r>
          </a:p>
          <a:p>
            <a:pPr marL="0" indent="0" algn="ctr">
              <a:buNone/>
            </a:pPr>
            <a:r>
              <a:rPr lang="en-US" sz="3200" dirty="0">
                <a:latin typeface="Century Schoolbook" panose="02040604050505020304" pitchFamily="18" charset="0"/>
              </a:rPr>
              <a:t>792-8120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911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stellar" panose="020A0402060406010301" pitchFamily="18" charset="0"/>
              </a:rPr>
              <a:t>HCHS Student Services</a:t>
            </a:r>
          </a:p>
        </p:txBody>
      </p:sp>
    </p:spTree>
    <p:extLst>
      <p:ext uri="{BB962C8B-B14F-4D97-AF65-F5344CB8AC3E}">
        <p14:creationId xmlns:p14="http://schemas.microsoft.com/office/powerpoint/2010/main" val="151988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9115"/>
            <a:ext cx="838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Graduation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48" y="2362200"/>
            <a:ext cx="7905751" cy="41148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24 Credits</a:t>
            </a:r>
          </a:p>
          <a:p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2.0 grade-point average (GPA)</a:t>
            </a:r>
          </a:p>
          <a:p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Testing Requirements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Grade 10 English Language Arts (ELA) or a concordant score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Algebra 1 end of course (EOC) or a comparative score</a:t>
            </a:r>
          </a:p>
        </p:txBody>
      </p:sp>
    </p:spTree>
    <p:extLst>
      <p:ext uri="{BB962C8B-B14F-4D97-AF65-F5344CB8AC3E}">
        <p14:creationId xmlns:p14="http://schemas.microsoft.com/office/powerpoint/2010/main" val="27053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9115"/>
            <a:ext cx="838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Graduation Requirements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75718D21-72FA-4CEE-8E54-842D4DF257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892671"/>
              </p:ext>
            </p:extLst>
          </p:nvPr>
        </p:nvGraphicFramePr>
        <p:xfrm>
          <a:off x="2636440" y="1686140"/>
          <a:ext cx="3871119" cy="501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829165" imgH="7543680" progId="Acrobat.Document.DC">
                  <p:embed/>
                </p:oleObj>
              </mc:Choice>
              <mc:Fallback>
                <p:oleObj name="Acrobat Document" r:id="rId3" imgW="5829165" imgH="7543680" progId="Acrobat.Document.DC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75718D21-72FA-4CEE-8E54-842D4DF257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6440" y="1686140"/>
                        <a:ext cx="3871119" cy="5010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11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83" y="249115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stellar" panose="020A0402060406010301" pitchFamily="18" charset="0"/>
              </a:rPr>
              <a:t>Recommended Course Progression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71C4F6AF-F64D-458B-A0AF-544BB21AD2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14621"/>
              </p:ext>
            </p:extLst>
          </p:nvPr>
        </p:nvGraphicFramePr>
        <p:xfrm>
          <a:off x="2684583" y="1695665"/>
          <a:ext cx="3886200" cy="502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5829165" imgH="7543680" progId="Acrobat.Document.DC">
                  <p:embed/>
                </p:oleObj>
              </mc:Choice>
              <mc:Fallback>
                <p:oleObj name="Acrobat Document" r:id="rId3" imgW="5829165" imgH="7543680" progId="Acrobat.Document.DC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71C4F6AF-F64D-458B-A0AF-544BB21AD2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4583" y="1695665"/>
                        <a:ext cx="3886200" cy="502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0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9115"/>
            <a:ext cx="838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Dual Enrollment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48" y="2362200"/>
            <a:ext cx="7905751" cy="41148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Century Schoolbook" panose="02040604050505020304" pitchFamily="18" charset="0"/>
              </a:rPr>
              <a:t>Academic Dual Enrollment at NFC</a:t>
            </a:r>
          </a:p>
          <a:p>
            <a:pPr lvl="1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Must be an HCHS student</a:t>
            </a:r>
          </a:p>
          <a:p>
            <a:pPr lvl="1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Must have a cumulative GPA of 3.0 on a 4.0 unweighted scale</a:t>
            </a:r>
          </a:p>
          <a:p>
            <a:pPr lvl="1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Must have 4 High School Credits 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1 credit in Algebra 1 and 1 credit in English 1 are required</a:t>
            </a:r>
          </a:p>
          <a:p>
            <a:pPr lvl="1"/>
            <a:r>
              <a:rPr lang="en-US" sz="2700" dirty="0">
                <a:solidFill>
                  <a:schemeClr val="bg1"/>
                </a:solidFill>
                <a:latin typeface="Century Schoolbook" panose="02040604050505020304" pitchFamily="18" charset="0"/>
              </a:rPr>
              <a:t>Must have College Entry Assessment scores (SAT, ACT, or PERT) in Reading, English/Writing and Mathematics</a:t>
            </a:r>
          </a:p>
        </p:txBody>
      </p:sp>
    </p:spTree>
    <p:extLst>
      <p:ext uri="{BB962C8B-B14F-4D97-AF65-F5344CB8AC3E}">
        <p14:creationId xmlns:p14="http://schemas.microsoft.com/office/powerpoint/2010/main" val="1020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9115"/>
            <a:ext cx="838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Dual Enrollment Requirements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C160EE3-DDE8-4932-AD9E-40ECD21F0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864482"/>
              </p:ext>
            </p:extLst>
          </p:nvPr>
        </p:nvGraphicFramePr>
        <p:xfrm>
          <a:off x="542926" y="2209800"/>
          <a:ext cx="8058148" cy="38766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3351">
                  <a:extLst>
                    <a:ext uri="{9D8B030D-6E8A-4147-A177-3AD203B41FA5}">
                      <a16:colId xmlns:a16="http://schemas.microsoft.com/office/drawing/2014/main" val="1192541924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3510099911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136963040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716708900"/>
                    </a:ext>
                  </a:extLst>
                </a:gridCol>
              </a:tblGrid>
              <a:tr h="76517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PERT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51663474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331158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English/Writing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2492391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 (Intermediate Algebra)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442759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algn="l"/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Math (College Algebra)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596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8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7CA68DD5F2E4DA5AF000D212F61B9" ma:contentTypeVersion="13" ma:contentTypeDescription="Create a new document." ma:contentTypeScope="" ma:versionID="94b03d62c7e72785cc0cd1ebb8d19397">
  <xsd:schema xmlns:xsd="http://www.w3.org/2001/XMLSchema" xmlns:xs="http://www.w3.org/2001/XMLSchema" xmlns:p="http://schemas.microsoft.com/office/2006/metadata/properties" xmlns:ns3="afe9ffa0-ff28-411f-a15b-e15265a005c5" xmlns:ns4="52af9b57-0b88-4724-a17e-d49c20230c64" targetNamespace="http://schemas.microsoft.com/office/2006/metadata/properties" ma:root="true" ma:fieldsID="bf63467c90bc6c5c86a4de9b55d8ec11" ns3:_="" ns4:_="">
    <xsd:import namespace="afe9ffa0-ff28-411f-a15b-e15265a005c5"/>
    <xsd:import namespace="52af9b57-0b88-4724-a17e-d49c20230c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9ffa0-ff28-411f-a15b-e15265a00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f9b57-0b88-4724-a17e-d49c20230c6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CD08C1-BBC4-4A3D-B31D-A351AE7BB5E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52af9b57-0b88-4724-a17e-d49c20230c64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fe9ffa0-ff28-411f-a15b-e15265a005c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FEA205-036F-4938-B522-D02B89CBA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9ffa0-ff28-411f-a15b-e15265a005c5"/>
    <ds:schemaRef ds:uri="52af9b57-0b88-4724-a17e-d49c20230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76A31D-A13C-4B82-B6E0-31F0D90FF4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7547</TotalTime>
  <Words>349</Words>
  <Application>Microsoft Office PowerPoint</Application>
  <PresentationFormat>On-screen Show (4:3)</PresentationFormat>
  <Paragraphs>100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Castellar</vt:lpstr>
      <vt:lpstr>Century Schoolbook</vt:lpstr>
      <vt:lpstr>Times New Roman</vt:lpstr>
      <vt:lpstr>Office Theme</vt:lpstr>
      <vt:lpstr>Adobe Acrobat Document</vt:lpstr>
      <vt:lpstr> Hamilton County High School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Hamilton County High School    </vt:lpstr>
    </vt:vector>
  </TitlesOfParts>
  <Company>HCSB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HAMILTON COUNTY HIGH SCHOOL DATA ROOM</dc:title>
  <dc:creator>Chris Combass</dc:creator>
  <cp:lastModifiedBy>Elizabeth Mitchell</cp:lastModifiedBy>
  <cp:revision>320</cp:revision>
  <cp:lastPrinted>2019-06-03T19:52:58Z</cp:lastPrinted>
  <dcterms:created xsi:type="dcterms:W3CDTF">2013-10-25T02:03:15Z</dcterms:created>
  <dcterms:modified xsi:type="dcterms:W3CDTF">2021-10-28T19:53:07Z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0x010100FD97CA68DD5F2E4DA5AF000D212F61B9</vt:lpwstr>
  </property>
</Properties>
</file>