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4"/>
  </p:notesMasterIdLst>
  <p:handoutMasterIdLst>
    <p:handoutMasterId r:id="rId25"/>
  </p:handoutMasterIdLst>
  <p:sldIdLst>
    <p:sldId id="295" r:id="rId6"/>
    <p:sldId id="395" r:id="rId7"/>
    <p:sldId id="397" r:id="rId8"/>
    <p:sldId id="407" r:id="rId9"/>
    <p:sldId id="400" r:id="rId10"/>
    <p:sldId id="401" r:id="rId11"/>
    <p:sldId id="404" r:id="rId12"/>
    <p:sldId id="427" r:id="rId13"/>
    <p:sldId id="414" r:id="rId14"/>
    <p:sldId id="415" r:id="rId15"/>
    <p:sldId id="416" r:id="rId16"/>
    <p:sldId id="417" r:id="rId17"/>
    <p:sldId id="418" r:id="rId18"/>
    <p:sldId id="419" r:id="rId19"/>
    <p:sldId id="420" r:id="rId20"/>
    <p:sldId id="424" r:id="rId21"/>
    <p:sldId id="426" r:id="rId22"/>
    <p:sldId id="392"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66FF"/>
    <a:srgbClr val="CFAFE7"/>
    <a:srgbClr val="FF3300"/>
    <a:srgbClr val="00AE50"/>
    <a:srgbClr val="00DA63"/>
    <a:srgbClr val="3A9B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88000" autoAdjust="0"/>
  </p:normalViewPr>
  <p:slideViewPr>
    <p:cSldViewPr>
      <p:cViewPr varScale="1">
        <p:scale>
          <a:sx n="101" d="100"/>
          <a:sy n="101" d="100"/>
        </p:scale>
        <p:origin x="1872" y="9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Mitchell" userId="5e9ea325-47cd-4d46-8087-52d435c9ecfe" providerId="ADAL" clId="{A5DF4C82-EBAB-4EDB-AD74-FFFE02E1B412}"/>
    <pc:docChg chg="undo custSel addSld delSld modSld modMainMaster">
      <pc:chgData name="Elizabeth Mitchell" userId="5e9ea325-47cd-4d46-8087-52d435c9ecfe" providerId="ADAL" clId="{A5DF4C82-EBAB-4EDB-AD74-FFFE02E1B412}" dt="2021-09-23T19:15:00.916" v="206"/>
      <pc:docMkLst>
        <pc:docMk/>
      </pc:docMkLst>
      <pc:sldChg chg="modSp">
        <pc:chgData name="Elizabeth Mitchell" userId="5e9ea325-47cd-4d46-8087-52d435c9ecfe" providerId="ADAL" clId="{A5DF4C82-EBAB-4EDB-AD74-FFFE02E1B412}" dt="2021-09-23T19:15:00.916" v="206"/>
        <pc:sldMkLst>
          <pc:docMk/>
          <pc:sldMk cId="3187357208" sldId="395"/>
        </pc:sldMkLst>
        <pc:spChg chg="mod">
          <ac:chgData name="Elizabeth Mitchell" userId="5e9ea325-47cd-4d46-8087-52d435c9ecfe" providerId="ADAL" clId="{A5DF4C82-EBAB-4EDB-AD74-FFFE02E1B412}" dt="2021-09-23T19:15:00.916" v="206"/>
          <ac:spMkLst>
            <pc:docMk/>
            <pc:sldMk cId="3187357208" sldId="395"/>
            <ac:spMk id="3" creationId="{00000000-0000-0000-0000-000000000000}"/>
          </ac:spMkLst>
        </pc:spChg>
      </pc:sldChg>
      <pc:sldChg chg="modSp">
        <pc:chgData name="Elizabeth Mitchell" userId="5e9ea325-47cd-4d46-8087-52d435c9ecfe" providerId="ADAL" clId="{A5DF4C82-EBAB-4EDB-AD74-FFFE02E1B412}" dt="2021-09-23T19:15:00.916" v="206"/>
        <pc:sldMkLst>
          <pc:docMk/>
          <pc:sldMk cId="3048182379" sldId="397"/>
        </pc:sldMkLst>
        <pc:spChg chg="mod">
          <ac:chgData name="Elizabeth Mitchell" userId="5e9ea325-47cd-4d46-8087-52d435c9ecfe" providerId="ADAL" clId="{A5DF4C82-EBAB-4EDB-AD74-FFFE02E1B412}" dt="2021-09-23T19:15:00.916" v="206"/>
          <ac:spMkLst>
            <pc:docMk/>
            <pc:sldMk cId="3048182379" sldId="397"/>
            <ac:spMk id="3" creationId="{00000000-0000-0000-0000-000000000000}"/>
          </ac:spMkLst>
        </pc:spChg>
      </pc:sldChg>
      <pc:sldChg chg="addSp delSp modSp">
        <pc:chgData name="Elizabeth Mitchell" userId="5e9ea325-47cd-4d46-8087-52d435c9ecfe" providerId="ADAL" clId="{A5DF4C82-EBAB-4EDB-AD74-FFFE02E1B412}" dt="2021-09-23T18:29:48.731" v="74"/>
        <pc:sldMkLst>
          <pc:docMk/>
          <pc:sldMk cId="2784098318" sldId="404"/>
        </pc:sldMkLst>
        <pc:graphicFrameChg chg="add mod">
          <ac:chgData name="Elizabeth Mitchell" userId="5e9ea325-47cd-4d46-8087-52d435c9ecfe" providerId="ADAL" clId="{A5DF4C82-EBAB-4EDB-AD74-FFFE02E1B412}" dt="2021-09-23T18:29:48.731" v="74"/>
          <ac:graphicFrameMkLst>
            <pc:docMk/>
            <pc:sldMk cId="2784098318" sldId="404"/>
            <ac:graphicFrameMk id="5" creationId="{8CEAA3BD-292B-414C-8674-42EB47D2861C}"/>
          </ac:graphicFrameMkLst>
        </pc:graphicFrameChg>
        <pc:picChg chg="del">
          <ac:chgData name="Elizabeth Mitchell" userId="5e9ea325-47cd-4d46-8087-52d435c9ecfe" providerId="ADAL" clId="{A5DF4C82-EBAB-4EDB-AD74-FFFE02E1B412}" dt="2021-09-23T18:22:11.497" v="63" actId="478"/>
          <ac:picMkLst>
            <pc:docMk/>
            <pc:sldMk cId="2784098318" sldId="404"/>
            <ac:picMk id="2" creationId="{00000000-0000-0000-0000-000000000000}"/>
          </ac:picMkLst>
        </pc:picChg>
        <pc:picChg chg="del">
          <ac:chgData name="Elizabeth Mitchell" userId="5e9ea325-47cd-4d46-8087-52d435c9ecfe" providerId="ADAL" clId="{A5DF4C82-EBAB-4EDB-AD74-FFFE02E1B412}" dt="2021-09-23T18:22:12.182" v="64" actId="478"/>
          <ac:picMkLst>
            <pc:docMk/>
            <pc:sldMk cId="2784098318" sldId="404"/>
            <ac:picMk id="6" creationId="{00000000-0000-0000-0000-000000000000}"/>
          </ac:picMkLst>
        </pc:picChg>
      </pc:sldChg>
      <pc:sldChg chg="modSp">
        <pc:chgData name="Elizabeth Mitchell" userId="5e9ea325-47cd-4d46-8087-52d435c9ecfe" providerId="ADAL" clId="{A5DF4C82-EBAB-4EDB-AD74-FFFE02E1B412}" dt="2021-09-23T19:15:00.916" v="206"/>
        <pc:sldMkLst>
          <pc:docMk/>
          <pc:sldMk cId="1519886259" sldId="407"/>
        </pc:sldMkLst>
        <pc:spChg chg="mod">
          <ac:chgData name="Elizabeth Mitchell" userId="5e9ea325-47cd-4d46-8087-52d435c9ecfe" providerId="ADAL" clId="{A5DF4C82-EBAB-4EDB-AD74-FFFE02E1B412}" dt="2021-09-23T19:15:00.916" v="206"/>
          <ac:spMkLst>
            <pc:docMk/>
            <pc:sldMk cId="1519886259" sldId="407"/>
            <ac:spMk id="3" creationId="{00000000-0000-0000-0000-000000000000}"/>
          </ac:spMkLst>
        </pc:spChg>
      </pc:sldChg>
      <pc:sldChg chg="delSp del">
        <pc:chgData name="Elizabeth Mitchell" userId="5e9ea325-47cd-4d46-8087-52d435c9ecfe" providerId="ADAL" clId="{A5DF4C82-EBAB-4EDB-AD74-FFFE02E1B412}" dt="2021-09-23T18:22:17.549" v="67" actId="2696"/>
        <pc:sldMkLst>
          <pc:docMk/>
          <pc:sldMk cId="2491780197" sldId="411"/>
        </pc:sldMkLst>
        <pc:picChg chg="del">
          <ac:chgData name="Elizabeth Mitchell" userId="5e9ea325-47cd-4d46-8087-52d435c9ecfe" providerId="ADAL" clId="{A5DF4C82-EBAB-4EDB-AD74-FFFE02E1B412}" dt="2021-09-23T18:22:14.571" v="65" actId="478"/>
          <ac:picMkLst>
            <pc:docMk/>
            <pc:sldMk cId="2491780197" sldId="411"/>
            <ac:picMk id="5" creationId="{00000000-0000-0000-0000-000000000000}"/>
          </ac:picMkLst>
        </pc:picChg>
      </pc:sldChg>
      <pc:sldChg chg="del">
        <pc:chgData name="Elizabeth Mitchell" userId="5e9ea325-47cd-4d46-8087-52d435c9ecfe" providerId="ADAL" clId="{A5DF4C82-EBAB-4EDB-AD74-FFFE02E1B412}" dt="2021-09-23T18:22:16.480" v="66" actId="2696"/>
        <pc:sldMkLst>
          <pc:docMk/>
          <pc:sldMk cId="2604454271" sldId="412"/>
        </pc:sldMkLst>
      </pc:sldChg>
      <pc:sldChg chg="modSp">
        <pc:chgData name="Elizabeth Mitchell" userId="5e9ea325-47cd-4d46-8087-52d435c9ecfe" providerId="ADAL" clId="{A5DF4C82-EBAB-4EDB-AD74-FFFE02E1B412}" dt="2021-09-23T19:15:00.916" v="206"/>
        <pc:sldMkLst>
          <pc:docMk/>
          <pc:sldMk cId="1609276188" sldId="426"/>
        </pc:sldMkLst>
        <pc:spChg chg="mod">
          <ac:chgData name="Elizabeth Mitchell" userId="5e9ea325-47cd-4d46-8087-52d435c9ecfe" providerId="ADAL" clId="{A5DF4C82-EBAB-4EDB-AD74-FFFE02E1B412}" dt="2021-09-23T19:15:00.916" v="206"/>
          <ac:spMkLst>
            <pc:docMk/>
            <pc:sldMk cId="1609276188" sldId="426"/>
            <ac:spMk id="3" creationId="{973B826E-420A-4DBB-B4C8-17348C49229A}"/>
          </ac:spMkLst>
        </pc:spChg>
      </pc:sldChg>
      <pc:sldChg chg="addSp delSp modSp add setBg">
        <pc:chgData name="Elizabeth Mitchell" userId="5e9ea325-47cd-4d46-8087-52d435c9ecfe" providerId="ADAL" clId="{A5DF4C82-EBAB-4EDB-AD74-FFFE02E1B412}" dt="2021-09-23T18:40:53.133" v="196" actId="1076"/>
        <pc:sldMkLst>
          <pc:docMk/>
          <pc:sldMk cId="2456251227" sldId="427"/>
        </pc:sldMkLst>
        <pc:spChg chg="del mod">
          <ac:chgData name="Elizabeth Mitchell" userId="5e9ea325-47cd-4d46-8087-52d435c9ecfe" providerId="ADAL" clId="{A5DF4C82-EBAB-4EDB-AD74-FFFE02E1B412}" dt="2021-09-23T17:59:31.720" v="42" actId="478"/>
          <ac:spMkLst>
            <pc:docMk/>
            <pc:sldMk cId="2456251227" sldId="427"/>
            <ac:spMk id="2" creationId="{D053E9EA-905D-4730-8504-BF27F6CDEDDD}"/>
          </ac:spMkLst>
        </pc:spChg>
        <pc:spChg chg="del">
          <ac:chgData name="Elizabeth Mitchell" userId="5e9ea325-47cd-4d46-8087-52d435c9ecfe" providerId="ADAL" clId="{A5DF4C82-EBAB-4EDB-AD74-FFFE02E1B412}" dt="2021-09-23T18:01:00.613" v="52" actId="478"/>
          <ac:spMkLst>
            <pc:docMk/>
            <pc:sldMk cId="2456251227" sldId="427"/>
            <ac:spMk id="3" creationId="{A204D295-06C1-4AF9-868A-4A9E76BD621F}"/>
          </ac:spMkLst>
        </pc:spChg>
        <pc:spChg chg="del">
          <ac:chgData name="Elizabeth Mitchell" userId="5e9ea325-47cd-4d46-8087-52d435c9ecfe" providerId="ADAL" clId="{A5DF4C82-EBAB-4EDB-AD74-FFFE02E1B412}" dt="2021-09-23T18:01:05.316" v="53" actId="478"/>
          <ac:spMkLst>
            <pc:docMk/>
            <pc:sldMk cId="2456251227" sldId="427"/>
            <ac:spMk id="4" creationId="{3403B4E7-991B-4D9F-8ED4-1FE38D5EE901}"/>
          </ac:spMkLst>
        </pc:spChg>
        <pc:spChg chg="add del mod">
          <ac:chgData name="Elizabeth Mitchell" userId="5e9ea325-47cd-4d46-8087-52d435c9ecfe" providerId="ADAL" clId="{A5DF4C82-EBAB-4EDB-AD74-FFFE02E1B412}" dt="2021-09-23T17:59:55.828" v="48" actId="478"/>
          <ac:spMkLst>
            <pc:docMk/>
            <pc:sldMk cId="2456251227" sldId="427"/>
            <ac:spMk id="6" creationId="{E85F34D8-CD4B-4A84-B66B-920DA2A6E37C}"/>
          </ac:spMkLst>
        </pc:spChg>
        <pc:spChg chg="add del mod">
          <ac:chgData name="Elizabeth Mitchell" userId="5e9ea325-47cd-4d46-8087-52d435c9ecfe" providerId="ADAL" clId="{A5DF4C82-EBAB-4EDB-AD74-FFFE02E1B412}" dt="2021-09-23T18:39:51.118" v="137" actId="478"/>
          <ac:spMkLst>
            <pc:docMk/>
            <pc:sldMk cId="2456251227" sldId="427"/>
            <ac:spMk id="10" creationId="{6CA9D913-38AC-48A4-A249-8FC06294A4F7}"/>
          </ac:spMkLst>
        </pc:spChg>
        <pc:spChg chg="add mod">
          <ac:chgData name="Elizabeth Mitchell" userId="5e9ea325-47cd-4d46-8087-52d435c9ecfe" providerId="ADAL" clId="{A5DF4C82-EBAB-4EDB-AD74-FFFE02E1B412}" dt="2021-09-23T18:40:48.528" v="195" actId="403"/>
          <ac:spMkLst>
            <pc:docMk/>
            <pc:sldMk cId="2456251227" sldId="427"/>
            <ac:spMk id="11" creationId="{44B62D78-9680-4BD0-9507-69E086F44FF9}"/>
          </ac:spMkLst>
        </pc:spChg>
        <pc:picChg chg="add del mod">
          <ac:chgData name="Elizabeth Mitchell" userId="5e9ea325-47cd-4d46-8087-52d435c9ecfe" providerId="ADAL" clId="{A5DF4C82-EBAB-4EDB-AD74-FFFE02E1B412}" dt="2021-09-23T17:59:51.597" v="46" actId="478"/>
          <ac:picMkLst>
            <pc:docMk/>
            <pc:sldMk cId="2456251227" sldId="427"/>
            <ac:picMk id="7" creationId="{D33E9BBF-9318-4EAB-88A6-FE3069609C34}"/>
          </ac:picMkLst>
        </pc:picChg>
        <pc:picChg chg="add del mod">
          <ac:chgData name="Elizabeth Mitchell" userId="5e9ea325-47cd-4d46-8087-52d435c9ecfe" providerId="ADAL" clId="{A5DF4C82-EBAB-4EDB-AD74-FFFE02E1B412}" dt="2021-09-23T18:38:20.446" v="80" actId="478"/>
          <ac:picMkLst>
            <pc:docMk/>
            <pc:sldMk cId="2456251227" sldId="427"/>
            <ac:picMk id="8" creationId="{C5219391-F8EC-4B90-86F0-02FADDCC6D31}"/>
          </ac:picMkLst>
        </pc:picChg>
        <pc:picChg chg="add mod">
          <ac:chgData name="Elizabeth Mitchell" userId="5e9ea325-47cd-4d46-8087-52d435c9ecfe" providerId="ADAL" clId="{A5DF4C82-EBAB-4EDB-AD74-FFFE02E1B412}" dt="2021-09-23T18:40:53.133" v="196" actId="1076"/>
          <ac:picMkLst>
            <pc:docMk/>
            <pc:sldMk cId="2456251227" sldId="427"/>
            <ac:picMk id="9" creationId="{0B64AD98-EF83-4A04-B655-8C456B0D89ED}"/>
          </ac:picMkLst>
        </pc:picChg>
      </pc:sldChg>
      <pc:sldMasterChg chg="modTransition modSldLayout">
        <pc:chgData name="Elizabeth Mitchell" userId="5e9ea325-47cd-4d46-8087-52d435c9ecfe" providerId="ADAL" clId="{A5DF4C82-EBAB-4EDB-AD74-FFFE02E1B412}" dt="2021-09-23T19:15:00.916" v="206"/>
        <pc:sldMasterMkLst>
          <pc:docMk/>
          <pc:sldMasterMk cId="1078685304" sldId="2147483700"/>
        </pc:sldMasterMkLst>
        <pc:sldLayoutChg chg="modTransition">
          <pc:chgData name="Elizabeth Mitchell" userId="5e9ea325-47cd-4d46-8087-52d435c9ecfe" providerId="ADAL" clId="{A5DF4C82-EBAB-4EDB-AD74-FFFE02E1B412}" dt="2021-09-23T19:15:00.916" v="206"/>
          <pc:sldLayoutMkLst>
            <pc:docMk/>
            <pc:sldMasterMk cId="1078685304" sldId="2147483700"/>
            <pc:sldLayoutMk cId="3024435841" sldId="2147483701"/>
          </pc:sldLayoutMkLst>
        </pc:sldLayoutChg>
        <pc:sldLayoutChg chg="modTransition">
          <pc:chgData name="Elizabeth Mitchell" userId="5e9ea325-47cd-4d46-8087-52d435c9ecfe" providerId="ADAL" clId="{A5DF4C82-EBAB-4EDB-AD74-FFFE02E1B412}" dt="2021-09-23T19:15:00.916" v="206"/>
          <pc:sldLayoutMkLst>
            <pc:docMk/>
            <pc:sldMasterMk cId="1078685304" sldId="2147483700"/>
            <pc:sldLayoutMk cId="1192837172" sldId="2147483702"/>
          </pc:sldLayoutMkLst>
        </pc:sldLayoutChg>
        <pc:sldLayoutChg chg="modTransition">
          <pc:chgData name="Elizabeth Mitchell" userId="5e9ea325-47cd-4d46-8087-52d435c9ecfe" providerId="ADAL" clId="{A5DF4C82-EBAB-4EDB-AD74-FFFE02E1B412}" dt="2021-09-23T19:15:00.916" v="206"/>
          <pc:sldLayoutMkLst>
            <pc:docMk/>
            <pc:sldMasterMk cId="1078685304" sldId="2147483700"/>
            <pc:sldLayoutMk cId="794220337" sldId="2147483703"/>
          </pc:sldLayoutMkLst>
        </pc:sldLayoutChg>
        <pc:sldLayoutChg chg="modTransition">
          <pc:chgData name="Elizabeth Mitchell" userId="5e9ea325-47cd-4d46-8087-52d435c9ecfe" providerId="ADAL" clId="{A5DF4C82-EBAB-4EDB-AD74-FFFE02E1B412}" dt="2021-09-23T19:15:00.916" v="206"/>
          <pc:sldLayoutMkLst>
            <pc:docMk/>
            <pc:sldMasterMk cId="1078685304" sldId="2147483700"/>
            <pc:sldLayoutMk cId="1898311147" sldId="2147483704"/>
          </pc:sldLayoutMkLst>
        </pc:sldLayoutChg>
        <pc:sldLayoutChg chg="modTransition">
          <pc:chgData name="Elizabeth Mitchell" userId="5e9ea325-47cd-4d46-8087-52d435c9ecfe" providerId="ADAL" clId="{A5DF4C82-EBAB-4EDB-AD74-FFFE02E1B412}" dt="2021-09-23T19:15:00.916" v="206"/>
          <pc:sldLayoutMkLst>
            <pc:docMk/>
            <pc:sldMasterMk cId="1078685304" sldId="2147483700"/>
            <pc:sldLayoutMk cId="169176210" sldId="2147483705"/>
          </pc:sldLayoutMkLst>
        </pc:sldLayoutChg>
        <pc:sldLayoutChg chg="modTransition">
          <pc:chgData name="Elizabeth Mitchell" userId="5e9ea325-47cd-4d46-8087-52d435c9ecfe" providerId="ADAL" clId="{A5DF4C82-EBAB-4EDB-AD74-FFFE02E1B412}" dt="2021-09-23T19:15:00.916" v="206"/>
          <pc:sldLayoutMkLst>
            <pc:docMk/>
            <pc:sldMasterMk cId="1078685304" sldId="2147483700"/>
            <pc:sldLayoutMk cId="2750936921" sldId="2147483706"/>
          </pc:sldLayoutMkLst>
        </pc:sldLayoutChg>
        <pc:sldLayoutChg chg="modTransition">
          <pc:chgData name="Elizabeth Mitchell" userId="5e9ea325-47cd-4d46-8087-52d435c9ecfe" providerId="ADAL" clId="{A5DF4C82-EBAB-4EDB-AD74-FFFE02E1B412}" dt="2021-09-23T19:15:00.916" v="206"/>
          <pc:sldLayoutMkLst>
            <pc:docMk/>
            <pc:sldMasterMk cId="1078685304" sldId="2147483700"/>
            <pc:sldLayoutMk cId="2259617662" sldId="2147483707"/>
          </pc:sldLayoutMkLst>
        </pc:sldLayoutChg>
        <pc:sldLayoutChg chg="modTransition">
          <pc:chgData name="Elizabeth Mitchell" userId="5e9ea325-47cd-4d46-8087-52d435c9ecfe" providerId="ADAL" clId="{A5DF4C82-EBAB-4EDB-AD74-FFFE02E1B412}" dt="2021-09-23T19:15:00.916" v="206"/>
          <pc:sldLayoutMkLst>
            <pc:docMk/>
            <pc:sldMasterMk cId="1078685304" sldId="2147483700"/>
            <pc:sldLayoutMk cId="2052221182" sldId="2147483708"/>
          </pc:sldLayoutMkLst>
        </pc:sldLayoutChg>
        <pc:sldLayoutChg chg="modTransition">
          <pc:chgData name="Elizabeth Mitchell" userId="5e9ea325-47cd-4d46-8087-52d435c9ecfe" providerId="ADAL" clId="{A5DF4C82-EBAB-4EDB-AD74-FFFE02E1B412}" dt="2021-09-23T19:15:00.916" v="206"/>
          <pc:sldLayoutMkLst>
            <pc:docMk/>
            <pc:sldMasterMk cId="1078685304" sldId="2147483700"/>
            <pc:sldLayoutMk cId="355193293" sldId="2147483709"/>
          </pc:sldLayoutMkLst>
        </pc:sldLayoutChg>
        <pc:sldLayoutChg chg="modTransition">
          <pc:chgData name="Elizabeth Mitchell" userId="5e9ea325-47cd-4d46-8087-52d435c9ecfe" providerId="ADAL" clId="{A5DF4C82-EBAB-4EDB-AD74-FFFE02E1B412}" dt="2021-09-23T19:15:00.916" v="206"/>
          <pc:sldLayoutMkLst>
            <pc:docMk/>
            <pc:sldMasterMk cId="1078685304" sldId="2147483700"/>
            <pc:sldLayoutMk cId="1791594564" sldId="2147483716"/>
          </pc:sldLayoutMkLst>
        </pc:sldLayoutChg>
        <pc:sldLayoutChg chg="modTransition">
          <pc:chgData name="Elizabeth Mitchell" userId="5e9ea325-47cd-4d46-8087-52d435c9ecfe" providerId="ADAL" clId="{A5DF4C82-EBAB-4EDB-AD74-FFFE02E1B412}" dt="2021-09-23T19:15:00.916" v="206"/>
          <pc:sldLayoutMkLst>
            <pc:docMk/>
            <pc:sldMasterMk cId="1078685304" sldId="2147483700"/>
            <pc:sldLayoutMk cId="1634277713" sldId="2147483717"/>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840" cy="464820"/>
          </a:xfrm>
          <a:prstGeom prst="rect">
            <a:avLst/>
          </a:prstGeom>
        </p:spPr>
        <p:txBody>
          <a:bodyPr vert="horz" lIns="91425" tIns="45712" rIns="91425" bIns="45712" rtlCol="0"/>
          <a:lstStyle>
            <a:lvl1pPr algn="l">
              <a:defRPr sz="1200"/>
            </a:lvl1pPr>
          </a:lstStyle>
          <a:p>
            <a:endParaRPr lang="en-US" dirty="0"/>
          </a:p>
        </p:txBody>
      </p:sp>
      <p:sp>
        <p:nvSpPr>
          <p:cNvPr id="3" name="Date Placeholder 2"/>
          <p:cNvSpPr>
            <a:spLocks noGrp="1"/>
          </p:cNvSpPr>
          <p:nvPr>
            <p:ph type="dt" sz="quarter" idx="1"/>
          </p:nvPr>
        </p:nvSpPr>
        <p:spPr>
          <a:xfrm>
            <a:off x="3970940" y="1"/>
            <a:ext cx="3037840" cy="464820"/>
          </a:xfrm>
          <a:prstGeom prst="rect">
            <a:avLst/>
          </a:prstGeom>
        </p:spPr>
        <p:txBody>
          <a:bodyPr vert="horz" lIns="91425" tIns="45712" rIns="91425" bIns="45712" rtlCol="0"/>
          <a:lstStyle>
            <a:lvl1pPr algn="r">
              <a:defRPr sz="1200"/>
            </a:lvl1pPr>
          </a:lstStyle>
          <a:p>
            <a:fld id="{EE279E89-EFAB-4059-A9A4-6297D04E8239}" type="datetimeFigureOut">
              <a:rPr lang="en-US" smtClean="0"/>
              <a:t>9/23/2021</a:t>
            </a:fld>
            <a:endParaRPr lang="en-US" dirty="0"/>
          </a:p>
        </p:txBody>
      </p:sp>
      <p:sp>
        <p:nvSpPr>
          <p:cNvPr id="4" name="Footer Placeholder 3"/>
          <p:cNvSpPr>
            <a:spLocks noGrp="1"/>
          </p:cNvSpPr>
          <p:nvPr>
            <p:ph type="ftr" sz="quarter" idx="2"/>
          </p:nvPr>
        </p:nvSpPr>
        <p:spPr>
          <a:xfrm>
            <a:off x="2" y="8829967"/>
            <a:ext cx="3037840" cy="464820"/>
          </a:xfrm>
          <a:prstGeom prst="rect">
            <a:avLst/>
          </a:prstGeom>
        </p:spPr>
        <p:txBody>
          <a:bodyPr vert="horz" lIns="91425" tIns="45712" rIns="91425" bIns="4571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0" y="8829967"/>
            <a:ext cx="3037840" cy="464820"/>
          </a:xfrm>
          <a:prstGeom prst="rect">
            <a:avLst/>
          </a:prstGeom>
        </p:spPr>
        <p:txBody>
          <a:bodyPr vert="horz" lIns="91425" tIns="45712" rIns="91425" bIns="45712" rtlCol="0" anchor="b"/>
          <a:lstStyle>
            <a:lvl1pPr algn="r">
              <a:defRPr sz="1200"/>
            </a:lvl1pPr>
          </a:lstStyle>
          <a:p>
            <a:fld id="{BB96E2A9-E3CF-4537-9D68-093298F7C7AE}" type="slidenum">
              <a:rPr lang="en-US" smtClean="0"/>
              <a:t>‹#›</a:t>
            </a:fld>
            <a:endParaRPr lang="en-US" dirty="0"/>
          </a:p>
        </p:txBody>
      </p:sp>
    </p:spTree>
    <p:extLst>
      <p:ext uri="{BB962C8B-B14F-4D97-AF65-F5344CB8AC3E}">
        <p14:creationId xmlns:p14="http://schemas.microsoft.com/office/powerpoint/2010/main" val="24973998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840" cy="464820"/>
          </a:xfrm>
          <a:prstGeom prst="rect">
            <a:avLst/>
          </a:prstGeom>
        </p:spPr>
        <p:txBody>
          <a:bodyPr vert="horz" lIns="91425" tIns="45712" rIns="91425" bIns="45712" rtlCol="0"/>
          <a:lstStyle>
            <a:lvl1pPr algn="l">
              <a:defRPr sz="1200"/>
            </a:lvl1pPr>
          </a:lstStyle>
          <a:p>
            <a:endParaRPr lang="en-US" dirty="0"/>
          </a:p>
        </p:txBody>
      </p:sp>
      <p:sp>
        <p:nvSpPr>
          <p:cNvPr id="3" name="Date Placeholder 2"/>
          <p:cNvSpPr>
            <a:spLocks noGrp="1"/>
          </p:cNvSpPr>
          <p:nvPr>
            <p:ph type="dt" idx="1"/>
          </p:nvPr>
        </p:nvSpPr>
        <p:spPr>
          <a:xfrm>
            <a:off x="3970940" y="1"/>
            <a:ext cx="3037840" cy="464820"/>
          </a:xfrm>
          <a:prstGeom prst="rect">
            <a:avLst/>
          </a:prstGeom>
        </p:spPr>
        <p:txBody>
          <a:bodyPr vert="horz" lIns="91425" tIns="45712" rIns="91425" bIns="45712" rtlCol="0"/>
          <a:lstStyle>
            <a:lvl1pPr algn="r">
              <a:defRPr sz="1200"/>
            </a:lvl1pPr>
          </a:lstStyle>
          <a:p>
            <a:fld id="{C2DEF1F8-E555-48FE-A888-870BA0E1962A}" type="datetimeFigureOut">
              <a:rPr lang="en-US" smtClean="0"/>
              <a:t>9/23/2021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25" tIns="45712" rIns="91425" bIns="4571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425" tIns="45712" rIns="91425" bIns="457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67"/>
            <a:ext cx="3037840" cy="464820"/>
          </a:xfrm>
          <a:prstGeom prst="rect">
            <a:avLst/>
          </a:prstGeom>
        </p:spPr>
        <p:txBody>
          <a:bodyPr vert="horz" lIns="91425" tIns="45712" rIns="91425" bIns="4571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1425" tIns="45712" rIns="91425" bIns="45712" rtlCol="0" anchor="b"/>
          <a:lstStyle>
            <a:lvl1pPr algn="r">
              <a:defRPr sz="1200"/>
            </a:lvl1pPr>
          </a:lstStyle>
          <a:p>
            <a:fld id="{95CA33EE-5CE4-47A7-A2F9-DD766F127619}" type="slidenum">
              <a:rPr lang="en-US" smtClean="0"/>
              <a:t>‹#›</a:t>
            </a:fld>
            <a:endParaRPr lang="en-US" dirty="0"/>
          </a:p>
        </p:txBody>
      </p:sp>
    </p:spTree>
    <p:extLst>
      <p:ext uri="{BB962C8B-B14F-4D97-AF65-F5344CB8AC3E}">
        <p14:creationId xmlns:p14="http://schemas.microsoft.com/office/powerpoint/2010/main" val="761446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AD4EF2-DC41-488D-B41E-C491DCDA5ADF}" type="slidenum">
              <a:rPr lang="en-US" smtClean="0"/>
              <a:pPr/>
              <a:t>1</a:t>
            </a:fld>
            <a:endParaRPr lang="en-US" dirty="0"/>
          </a:p>
        </p:txBody>
      </p:sp>
    </p:spTree>
    <p:extLst>
      <p:ext uri="{BB962C8B-B14F-4D97-AF65-F5344CB8AC3E}">
        <p14:creationId xmlns:p14="http://schemas.microsoft.com/office/powerpoint/2010/main" val="11748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CA33EE-5CE4-47A7-A2F9-DD766F127619}" type="slidenum">
              <a:rPr lang="en-US" smtClean="0"/>
              <a:t>17</a:t>
            </a:fld>
            <a:endParaRPr lang="en-US" dirty="0"/>
          </a:p>
        </p:txBody>
      </p:sp>
    </p:spTree>
    <p:extLst>
      <p:ext uri="{BB962C8B-B14F-4D97-AF65-F5344CB8AC3E}">
        <p14:creationId xmlns:p14="http://schemas.microsoft.com/office/powerpoint/2010/main" val="937237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AD4EF2-DC41-488D-B41E-C491DCDA5ADF}" type="slidenum">
              <a:rPr lang="en-US" smtClean="0"/>
              <a:pPr/>
              <a:t>18</a:t>
            </a:fld>
            <a:endParaRPr lang="en-US" dirty="0"/>
          </a:p>
        </p:txBody>
      </p:sp>
    </p:spTree>
    <p:extLst>
      <p:ext uri="{BB962C8B-B14F-4D97-AF65-F5344CB8AC3E}">
        <p14:creationId xmlns:p14="http://schemas.microsoft.com/office/powerpoint/2010/main" val="3068939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B940232-F094-492B-8AEC-6281CB9F2E59}" type="datetimeFigureOut">
              <a:rPr lang="en-US" smtClean="0"/>
              <a:t>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654195-053C-40B9-BF12-C8249910560B}" type="slidenum">
              <a:rPr lang="en-US" smtClean="0"/>
              <a:t>‹#›</a:t>
            </a:fld>
            <a:endParaRPr lang="en-US" dirty="0"/>
          </a:p>
        </p:txBody>
      </p:sp>
    </p:spTree>
    <p:extLst>
      <p:ext uri="{BB962C8B-B14F-4D97-AF65-F5344CB8AC3E}">
        <p14:creationId xmlns:p14="http://schemas.microsoft.com/office/powerpoint/2010/main" val="1927743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940232-F094-492B-8AEC-6281CB9F2E59}" type="datetimeFigureOut">
              <a:rPr lang="en-US" smtClean="0"/>
              <a:t>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654195-053C-40B9-BF12-C8249910560B}" type="slidenum">
              <a:rPr lang="en-US" smtClean="0"/>
              <a:t>‹#›</a:t>
            </a:fld>
            <a:endParaRPr lang="en-US" dirty="0"/>
          </a:p>
        </p:txBody>
      </p:sp>
    </p:spTree>
    <p:extLst>
      <p:ext uri="{BB962C8B-B14F-4D97-AF65-F5344CB8AC3E}">
        <p14:creationId xmlns:p14="http://schemas.microsoft.com/office/powerpoint/2010/main" val="182933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940232-F094-492B-8AEC-6281CB9F2E59}" type="datetimeFigureOut">
              <a:rPr lang="en-US" smtClean="0"/>
              <a:t>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654195-053C-40B9-BF12-C8249910560B}" type="slidenum">
              <a:rPr lang="en-US" smtClean="0"/>
              <a:t>‹#›</a:t>
            </a:fld>
            <a:endParaRPr lang="en-US" dirty="0"/>
          </a:p>
        </p:txBody>
      </p:sp>
    </p:spTree>
    <p:extLst>
      <p:ext uri="{BB962C8B-B14F-4D97-AF65-F5344CB8AC3E}">
        <p14:creationId xmlns:p14="http://schemas.microsoft.com/office/powerpoint/2010/main" val="111587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462526"/>
            <a:ext cx="7772400" cy="1362075"/>
          </a:xfrm>
        </p:spPr>
        <p:txBody>
          <a:bodyPr anchor="t"/>
          <a:lstStyle>
            <a:lvl1pPr algn="l">
              <a:defRPr sz="4000" b="1" cap="all">
                <a:latin typeface="Franklin Gothic Medium" panose="020B06030201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85800" y="4080981"/>
            <a:ext cx="7772400" cy="381545"/>
          </a:xfrm>
        </p:spPr>
        <p:txBody>
          <a:bodyPr anchor="b"/>
          <a:lstStyle>
            <a:lvl1pPr marL="0" indent="0">
              <a:buNone/>
              <a:defRPr sz="2000">
                <a:solidFill>
                  <a:schemeClr val="tx1">
                    <a:tint val="75000"/>
                  </a:schemeClr>
                </a:solidFill>
                <a:latin typeface="Franklin Gothic Medium" panose="020B06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73782E91-C981-4742-A807-96F48D5F77FF}"/>
              </a:ext>
            </a:extLst>
          </p:cNvPr>
          <p:cNvPicPr>
            <a:picLocks noChangeAspect="1"/>
          </p:cNvPicPr>
          <p:nvPr userDrawn="1"/>
        </p:nvPicPr>
        <p:blipFill>
          <a:blip r:embed="rId2"/>
          <a:stretch>
            <a:fillRect/>
          </a:stretch>
        </p:blipFill>
        <p:spPr>
          <a:xfrm>
            <a:off x="722313" y="1089025"/>
            <a:ext cx="3625603" cy="2232716"/>
          </a:xfrm>
          <a:prstGeom prst="rect">
            <a:avLst/>
          </a:prstGeom>
        </p:spPr>
      </p:pic>
      <p:cxnSp>
        <p:nvCxnSpPr>
          <p:cNvPr id="5" name="Straight Connector 4">
            <a:extLst>
              <a:ext uri="{FF2B5EF4-FFF2-40B4-BE49-F238E27FC236}">
                <a16:creationId xmlns:a16="http://schemas.microsoft.com/office/drawing/2014/main" id="{AC4C8AAD-822E-7642-979B-E162F9755DBC}"/>
              </a:ext>
            </a:extLst>
          </p:cNvPr>
          <p:cNvCxnSpPr>
            <a:cxnSpLocks/>
          </p:cNvCxnSpPr>
          <p:nvPr userDrawn="1"/>
        </p:nvCxnSpPr>
        <p:spPr>
          <a:xfrm>
            <a:off x="722313" y="3796747"/>
            <a:ext cx="7517563" cy="0"/>
          </a:xfrm>
          <a:prstGeom prst="line">
            <a:avLst/>
          </a:prstGeom>
          <a:ln>
            <a:solidFill>
              <a:schemeClr val="tx1">
                <a:lumMod val="50000"/>
                <a:lumOff val="50000"/>
              </a:schemeClr>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13656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5ECE54-C4D5-664D-BCA6-19D9C8FAAD92}"/>
              </a:ext>
            </a:extLst>
          </p:cNvPr>
          <p:cNvPicPr>
            <a:picLocks noChangeAspect="1"/>
          </p:cNvPicPr>
          <p:nvPr userDrawn="1"/>
        </p:nvPicPr>
        <p:blipFill>
          <a:blip r:embed="rId2"/>
          <a:srcRect/>
          <a:stretch/>
        </p:blipFill>
        <p:spPr>
          <a:xfrm>
            <a:off x="430306" y="228600"/>
            <a:ext cx="8283388" cy="6400799"/>
          </a:xfrm>
          <a:prstGeom prst="rect">
            <a:avLst/>
          </a:prstGeom>
        </p:spPr>
      </p:pic>
    </p:spTree>
    <p:extLst>
      <p:ext uri="{BB962C8B-B14F-4D97-AF65-F5344CB8AC3E}">
        <p14:creationId xmlns:p14="http://schemas.microsoft.com/office/powerpoint/2010/main" val="684697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FC Contac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508222"/>
            <a:ext cx="7772400" cy="948358"/>
          </a:xfrm>
        </p:spPr>
        <p:txBody>
          <a:bodyPr anchor="t"/>
          <a:lstStyle>
            <a:lvl1pPr algn="ctr">
              <a:defRPr sz="4000" b="1" cap="all">
                <a:latin typeface="Franklin Gothic Medium" panose="020B0603020102020204" pitchFamily="34" charset="0"/>
              </a:defRPr>
            </a:lvl1pPr>
          </a:lstStyle>
          <a:p>
            <a:r>
              <a:rPr lang="en-US" dirty="0" err="1"/>
              <a:t>www.nfcc.edu</a:t>
            </a:r>
            <a:endParaRPr lang="en-US" dirty="0"/>
          </a:p>
        </p:txBody>
      </p:sp>
      <p:sp>
        <p:nvSpPr>
          <p:cNvPr id="3" name="Text Placeholder 2"/>
          <p:cNvSpPr>
            <a:spLocks noGrp="1"/>
          </p:cNvSpPr>
          <p:nvPr>
            <p:ph type="body" idx="1" hasCustomPrompt="1"/>
          </p:nvPr>
        </p:nvSpPr>
        <p:spPr>
          <a:xfrm>
            <a:off x="649287" y="5446641"/>
            <a:ext cx="7772400" cy="540574"/>
          </a:xfrm>
        </p:spPr>
        <p:txBody>
          <a:bodyPr anchor="b"/>
          <a:lstStyle>
            <a:lvl1pPr marL="0" indent="0" algn="ctr">
              <a:buNone/>
              <a:defRPr sz="2400" b="1" i="1">
                <a:solidFill>
                  <a:srgbClr val="8B1D40"/>
                </a:solidFill>
                <a:latin typeface="Minion Pro" panose="020405030503060202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Sentinels stand together.</a:t>
            </a:r>
          </a:p>
        </p:txBody>
      </p:sp>
      <p:pic>
        <p:nvPicPr>
          <p:cNvPr id="4" name="Picture 3">
            <a:extLst>
              <a:ext uri="{FF2B5EF4-FFF2-40B4-BE49-F238E27FC236}">
                <a16:creationId xmlns:a16="http://schemas.microsoft.com/office/drawing/2014/main" id="{73782E91-C981-4742-A807-96F48D5F77FF}"/>
              </a:ext>
            </a:extLst>
          </p:cNvPr>
          <p:cNvPicPr>
            <a:picLocks noChangeAspect="1"/>
          </p:cNvPicPr>
          <p:nvPr userDrawn="1"/>
        </p:nvPicPr>
        <p:blipFill>
          <a:blip r:embed="rId2"/>
          <a:stretch>
            <a:fillRect/>
          </a:stretch>
        </p:blipFill>
        <p:spPr>
          <a:xfrm>
            <a:off x="2567111" y="995147"/>
            <a:ext cx="4310767" cy="2654653"/>
          </a:xfrm>
          <a:prstGeom prst="rect">
            <a:avLst/>
          </a:prstGeom>
        </p:spPr>
      </p:pic>
      <p:cxnSp>
        <p:nvCxnSpPr>
          <p:cNvPr id="5" name="Straight Connector 4">
            <a:extLst>
              <a:ext uri="{FF2B5EF4-FFF2-40B4-BE49-F238E27FC236}">
                <a16:creationId xmlns:a16="http://schemas.microsoft.com/office/drawing/2014/main" id="{AC4C8AAD-822E-7642-979B-E162F9755DBC}"/>
              </a:ext>
            </a:extLst>
          </p:cNvPr>
          <p:cNvCxnSpPr>
            <a:cxnSpLocks/>
          </p:cNvCxnSpPr>
          <p:nvPr userDrawn="1"/>
        </p:nvCxnSpPr>
        <p:spPr>
          <a:xfrm>
            <a:off x="2176669" y="4154554"/>
            <a:ext cx="4790661" cy="0"/>
          </a:xfrm>
          <a:prstGeom prst="line">
            <a:avLst/>
          </a:prstGeom>
          <a:ln>
            <a:solidFill>
              <a:schemeClr val="tx1">
                <a:lumMod val="50000"/>
                <a:lumOff val="50000"/>
              </a:schemeClr>
            </a:solidFill>
          </a:ln>
          <a:effectLst>
            <a:outerShdw blurRad="40000" dist="20000" dir="5400000" rotWithShape="0">
              <a:srgbClr val="000000">
                <a:alpha val="38000"/>
              </a:srgbClr>
            </a:outerShdw>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95301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FC Logo Top 1">
    <p:spTree>
      <p:nvGrpSpPr>
        <p:cNvPr id="1" name=""/>
        <p:cNvGrpSpPr/>
        <p:nvPr/>
      </p:nvGrpSpPr>
      <p:grpSpPr>
        <a:xfrm>
          <a:off x="0" y="0"/>
          <a:ext cx="0" cy="0"/>
          <a:chOff x="0" y="0"/>
          <a:chExt cx="0" cy="0"/>
        </a:xfrm>
      </p:grpSpPr>
      <p:sp>
        <p:nvSpPr>
          <p:cNvPr id="4" name="Title 1"/>
          <p:cNvSpPr>
            <a:spLocks noGrp="1"/>
          </p:cNvSpPr>
          <p:nvPr>
            <p:ph type="ctrTitle"/>
          </p:nvPr>
        </p:nvSpPr>
        <p:spPr>
          <a:xfrm>
            <a:off x="685800" y="2518505"/>
            <a:ext cx="7772400" cy="1470025"/>
          </a:xfrm>
        </p:spPr>
        <p:txBody>
          <a:bodyPr/>
          <a:lstStyle>
            <a:lvl1pPr>
              <a:defRPr baseline="0"/>
            </a:lvl1pPr>
          </a:lstStyle>
          <a:p>
            <a:r>
              <a:rPr lang="en-US"/>
              <a:t>Click to edit Master title style</a:t>
            </a:r>
            <a:endParaRPr lang="en-US" dirty="0"/>
          </a:p>
        </p:txBody>
      </p:sp>
      <p:sp>
        <p:nvSpPr>
          <p:cNvPr id="5" name="Subtitle 2"/>
          <p:cNvSpPr>
            <a:spLocks noGrp="1"/>
          </p:cNvSpPr>
          <p:nvPr>
            <p:ph type="subTitle" idx="1"/>
          </p:nvPr>
        </p:nvSpPr>
        <p:spPr>
          <a:xfrm>
            <a:off x="1371600" y="427428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3" name="Picture 2">
            <a:extLst>
              <a:ext uri="{FF2B5EF4-FFF2-40B4-BE49-F238E27FC236}">
                <a16:creationId xmlns:a16="http://schemas.microsoft.com/office/drawing/2014/main" id="{BBD5E01C-5BF5-B941-A741-4856174C5C1F}"/>
              </a:ext>
            </a:extLst>
          </p:cNvPr>
          <p:cNvPicPr>
            <a:picLocks noChangeAspect="1"/>
          </p:cNvPicPr>
          <p:nvPr userDrawn="1"/>
        </p:nvPicPr>
        <p:blipFill>
          <a:blip r:embed="rId2"/>
          <a:stretch>
            <a:fillRect/>
          </a:stretch>
        </p:blipFill>
        <p:spPr>
          <a:xfrm>
            <a:off x="2985390" y="0"/>
            <a:ext cx="3173220" cy="2306638"/>
          </a:xfrm>
          <a:prstGeom prst="rect">
            <a:avLst/>
          </a:prstGeom>
        </p:spPr>
      </p:pic>
    </p:spTree>
    <p:extLst>
      <p:ext uri="{BB962C8B-B14F-4D97-AF65-F5344CB8AC3E}">
        <p14:creationId xmlns:p14="http://schemas.microsoft.com/office/powerpoint/2010/main" val="1235903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FC Logo Top 2">
    <p:spTree>
      <p:nvGrpSpPr>
        <p:cNvPr id="1" name=""/>
        <p:cNvGrpSpPr/>
        <p:nvPr/>
      </p:nvGrpSpPr>
      <p:grpSpPr>
        <a:xfrm>
          <a:off x="0" y="0"/>
          <a:ext cx="0" cy="0"/>
          <a:chOff x="0" y="0"/>
          <a:chExt cx="0" cy="0"/>
        </a:xfrm>
      </p:grpSpPr>
      <p:sp>
        <p:nvSpPr>
          <p:cNvPr id="4" name="Title 1"/>
          <p:cNvSpPr>
            <a:spLocks noGrp="1"/>
          </p:cNvSpPr>
          <p:nvPr>
            <p:ph type="ctrTitle"/>
          </p:nvPr>
        </p:nvSpPr>
        <p:spPr>
          <a:xfrm>
            <a:off x="685800" y="2518505"/>
            <a:ext cx="7772400" cy="1470025"/>
          </a:xfrm>
        </p:spPr>
        <p:txBody>
          <a:bodyPr/>
          <a:lstStyle>
            <a:lvl1pPr>
              <a:defRPr baseline="0"/>
            </a:lvl1pPr>
          </a:lstStyle>
          <a:p>
            <a:r>
              <a:rPr lang="en-US"/>
              <a:t>Click to edit Master title style</a:t>
            </a:r>
            <a:endParaRPr lang="en-US" dirty="0"/>
          </a:p>
        </p:txBody>
      </p:sp>
      <p:sp>
        <p:nvSpPr>
          <p:cNvPr id="5" name="Subtitle 2"/>
          <p:cNvSpPr>
            <a:spLocks noGrp="1"/>
          </p:cNvSpPr>
          <p:nvPr>
            <p:ph type="subTitle" idx="1"/>
          </p:nvPr>
        </p:nvSpPr>
        <p:spPr>
          <a:xfrm>
            <a:off x="1371600" y="427428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3" name="Picture 2">
            <a:extLst>
              <a:ext uri="{FF2B5EF4-FFF2-40B4-BE49-F238E27FC236}">
                <a16:creationId xmlns:a16="http://schemas.microsoft.com/office/drawing/2014/main" id="{BBD5E01C-5BF5-B941-A741-4856174C5C1F}"/>
              </a:ext>
            </a:extLst>
          </p:cNvPr>
          <p:cNvPicPr>
            <a:picLocks noChangeAspect="1"/>
          </p:cNvPicPr>
          <p:nvPr userDrawn="1"/>
        </p:nvPicPr>
        <p:blipFill>
          <a:blip r:embed="rId2"/>
          <a:stretch>
            <a:fillRect/>
          </a:stretch>
        </p:blipFill>
        <p:spPr>
          <a:xfrm>
            <a:off x="3459800" y="22653"/>
            <a:ext cx="2224399" cy="1616933"/>
          </a:xfrm>
          <a:prstGeom prst="rect">
            <a:avLst/>
          </a:prstGeom>
        </p:spPr>
      </p:pic>
    </p:spTree>
    <p:extLst>
      <p:ext uri="{BB962C8B-B14F-4D97-AF65-F5344CB8AC3E}">
        <p14:creationId xmlns:p14="http://schemas.microsoft.com/office/powerpoint/2010/main" val="3004344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FC Logo Bottom 1">
    <p:spTree>
      <p:nvGrpSpPr>
        <p:cNvPr id="1" name=""/>
        <p:cNvGrpSpPr/>
        <p:nvPr/>
      </p:nvGrpSpPr>
      <p:grpSpPr>
        <a:xfrm>
          <a:off x="0" y="0"/>
          <a:ext cx="0" cy="0"/>
          <a:chOff x="0" y="0"/>
          <a:chExt cx="0" cy="0"/>
        </a:xfrm>
      </p:grpSpPr>
      <p:sp>
        <p:nvSpPr>
          <p:cNvPr id="4" name="Title 1"/>
          <p:cNvSpPr>
            <a:spLocks noGrp="1"/>
          </p:cNvSpPr>
          <p:nvPr>
            <p:ph type="ctrTitle"/>
          </p:nvPr>
        </p:nvSpPr>
        <p:spPr>
          <a:xfrm>
            <a:off x="685800" y="898427"/>
            <a:ext cx="7772400" cy="1470025"/>
          </a:xfrm>
        </p:spPr>
        <p:txBody>
          <a:bodyPr/>
          <a:lstStyle>
            <a:lvl1pPr>
              <a:defRPr baseline="0"/>
            </a:lvl1pPr>
          </a:lstStyle>
          <a:p>
            <a:r>
              <a:rPr lang="en-US"/>
              <a:t>Click to edit Master title style</a:t>
            </a:r>
            <a:endParaRPr lang="en-US" dirty="0"/>
          </a:p>
        </p:txBody>
      </p:sp>
      <p:sp>
        <p:nvSpPr>
          <p:cNvPr id="5" name="Subtitle 2"/>
          <p:cNvSpPr>
            <a:spLocks noGrp="1"/>
          </p:cNvSpPr>
          <p:nvPr>
            <p:ph type="subTitle" idx="1"/>
          </p:nvPr>
        </p:nvSpPr>
        <p:spPr>
          <a:xfrm>
            <a:off x="1371600" y="2654202"/>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3" name="Picture 2">
            <a:extLst>
              <a:ext uri="{FF2B5EF4-FFF2-40B4-BE49-F238E27FC236}">
                <a16:creationId xmlns:a16="http://schemas.microsoft.com/office/drawing/2014/main" id="{BBD5E01C-5BF5-B941-A741-4856174C5C1F}"/>
              </a:ext>
            </a:extLst>
          </p:cNvPr>
          <p:cNvPicPr>
            <a:picLocks noChangeAspect="1"/>
          </p:cNvPicPr>
          <p:nvPr userDrawn="1"/>
        </p:nvPicPr>
        <p:blipFill>
          <a:blip r:embed="rId2"/>
          <a:stretch>
            <a:fillRect/>
          </a:stretch>
        </p:blipFill>
        <p:spPr>
          <a:xfrm>
            <a:off x="3459800" y="5241067"/>
            <a:ext cx="2224399" cy="1616933"/>
          </a:xfrm>
          <a:prstGeom prst="rect">
            <a:avLst/>
          </a:prstGeom>
        </p:spPr>
      </p:pic>
    </p:spTree>
    <p:extLst>
      <p:ext uri="{BB962C8B-B14F-4D97-AF65-F5344CB8AC3E}">
        <p14:creationId xmlns:p14="http://schemas.microsoft.com/office/powerpoint/2010/main" val="4161479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FC Horizontal Logo Bottom 1">
    <p:spTree>
      <p:nvGrpSpPr>
        <p:cNvPr id="1" name=""/>
        <p:cNvGrpSpPr/>
        <p:nvPr/>
      </p:nvGrpSpPr>
      <p:grpSpPr>
        <a:xfrm>
          <a:off x="0" y="0"/>
          <a:ext cx="0" cy="0"/>
          <a:chOff x="0" y="0"/>
          <a:chExt cx="0" cy="0"/>
        </a:xfrm>
      </p:grpSpPr>
      <p:sp>
        <p:nvSpPr>
          <p:cNvPr id="4" name="Title 1"/>
          <p:cNvSpPr>
            <a:spLocks noGrp="1"/>
          </p:cNvSpPr>
          <p:nvPr>
            <p:ph type="ctrTitle"/>
          </p:nvPr>
        </p:nvSpPr>
        <p:spPr>
          <a:xfrm>
            <a:off x="685799" y="948122"/>
            <a:ext cx="7772400" cy="1470025"/>
          </a:xfrm>
        </p:spPr>
        <p:txBody>
          <a:bodyPr/>
          <a:lstStyle>
            <a:lvl1pPr algn="ctr">
              <a:defRPr baseline="0"/>
            </a:lvl1pPr>
          </a:lstStyle>
          <a:p>
            <a:r>
              <a:rPr lang="en-US"/>
              <a:t>Click to edit Master title style</a:t>
            </a:r>
            <a:endParaRPr lang="en-US" dirty="0"/>
          </a:p>
        </p:txBody>
      </p:sp>
      <p:sp>
        <p:nvSpPr>
          <p:cNvPr id="5" name="Subtitle 2"/>
          <p:cNvSpPr>
            <a:spLocks noGrp="1"/>
          </p:cNvSpPr>
          <p:nvPr>
            <p:ph type="subTitle" idx="1"/>
          </p:nvPr>
        </p:nvSpPr>
        <p:spPr>
          <a:xfrm>
            <a:off x="1371599" y="2687254"/>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0506CBBB-CA8C-E640-8C89-45B991FB3837}"/>
              </a:ext>
            </a:extLst>
          </p:cNvPr>
          <p:cNvPicPr>
            <a:picLocks noChangeAspect="1"/>
          </p:cNvPicPr>
          <p:nvPr userDrawn="1"/>
        </p:nvPicPr>
        <p:blipFill>
          <a:blip r:embed="rId2"/>
          <a:stretch>
            <a:fillRect/>
          </a:stretch>
        </p:blipFill>
        <p:spPr>
          <a:xfrm>
            <a:off x="1437594" y="5246848"/>
            <a:ext cx="6268811" cy="789972"/>
          </a:xfrm>
          <a:prstGeom prst="rect">
            <a:avLst/>
          </a:prstGeom>
        </p:spPr>
      </p:pic>
      <p:cxnSp>
        <p:nvCxnSpPr>
          <p:cNvPr id="8" name="Straight Connector 7">
            <a:extLst>
              <a:ext uri="{FF2B5EF4-FFF2-40B4-BE49-F238E27FC236}">
                <a16:creationId xmlns:a16="http://schemas.microsoft.com/office/drawing/2014/main" id="{3889CBBE-77C6-8B4A-9251-F43AA833252C}"/>
              </a:ext>
            </a:extLst>
          </p:cNvPr>
          <p:cNvCxnSpPr>
            <a:cxnSpLocks/>
          </p:cNvCxnSpPr>
          <p:nvPr userDrawn="1"/>
        </p:nvCxnSpPr>
        <p:spPr>
          <a:xfrm>
            <a:off x="813217" y="4890051"/>
            <a:ext cx="7517563" cy="0"/>
          </a:xfrm>
          <a:prstGeom prst="line">
            <a:avLst/>
          </a:prstGeom>
          <a:ln>
            <a:solidFill>
              <a:schemeClr val="tx1">
                <a:lumMod val="50000"/>
                <a:lumOff val="50000"/>
              </a:schemeClr>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421755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NFC Logo Top 3">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77685"/>
            <a:ext cx="7772400"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1371600" y="433346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4" name="Picture 3">
            <a:extLst>
              <a:ext uri="{FF2B5EF4-FFF2-40B4-BE49-F238E27FC236}">
                <a16:creationId xmlns:a16="http://schemas.microsoft.com/office/drawing/2014/main" id="{82999565-38C0-2F40-8DEF-58711971EB73}"/>
              </a:ext>
            </a:extLst>
          </p:cNvPr>
          <p:cNvPicPr>
            <a:picLocks noChangeAspect="1"/>
          </p:cNvPicPr>
          <p:nvPr userDrawn="1"/>
        </p:nvPicPr>
        <p:blipFill>
          <a:blip r:embed="rId2"/>
          <a:stretch>
            <a:fillRect/>
          </a:stretch>
        </p:blipFill>
        <p:spPr>
          <a:xfrm>
            <a:off x="3527561" y="907635"/>
            <a:ext cx="2247900" cy="1384300"/>
          </a:xfrm>
          <a:prstGeom prst="rect">
            <a:avLst/>
          </a:prstGeom>
        </p:spPr>
      </p:pic>
    </p:spTree>
    <p:extLst>
      <p:ext uri="{BB962C8B-B14F-4D97-AF65-F5344CB8AC3E}">
        <p14:creationId xmlns:p14="http://schemas.microsoft.com/office/powerpoint/2010/main" val="24388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940232-F094-492B-8AEC-6281CB9F2E59}" type="datetimeFigureOut">
              <a:rPr lang="en-US" smtClean="0"/>
              <a:t>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654195-053C-40B9-BF12-C8249910560B}" type="slidenum">
              <a:rPr lang="en-US" smtClean="0"/>
              <a:t>‹#›</a:t>
            </a:fld>
            <a:endParaRPr lang="en-US" dirty="0"/>
          </a:p>
        </p:txBody>
      </p:sp>
    </p:spTree>
    <p:extLst>
      <p:ext uri="{BB962C8B-B14F-4D97-AF65-F5344CB8AC3E}">
        <p14:creationId xmlns:p14="http://schemas.microsoft.com/office/powerpoint/2010/main" val="228409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FC Logo Bottom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8D9238-FDF1-2446-8357-AC612F662C55}"/>
              </a:ext>
            </a:extLst>
          </p:cNvPr>
          <p:cNvPicPr>
            <a:picLocks noChangeAspect="1"/>
          </p:cNvPicPr>
          <p:nvPr userDrawn="1"/>
        </p:nvPicPr>
        <p:blipFill>
          <a:blip r:embed="rId2"/>
          <a:stretch>
            <a:fillRect/>
          </a:stretch>
        </p:blipFill>
        <p:spPr>
          <a:xfrm>
            <a:off x="3607076" y="4655101"/>
            <a:ext cx="2247900" cy="1384300"/>
          </a:xfrm>
          <a:prstGeom prst="rect">
            <a:avLst/>
          </a:prstGeom>
        </p:spPr>
      </p:pic>
    </p:spTree>
    <p:extLst>
      <p:ext uri="{BB962C8B-B14F-4D97-AF65-F5344CB8AC3E}">
        <p14:creationId xmlns:p14="http://schemas.microsoft.com/office/powerpoint/2010/main" val="16807945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FC Logo Top Lef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8D9238-FDF1-2446-8357-AC612F662C55}"/>
              </a:ext>
            </a:extLst>
          </p:cNvPr>
          <p:cNvPicPr>
            <a:picLocks noChangeAspect="1"/>
          </p:cNvPicPr>
          <p:nvPr userDrawn="1"/>
        </p:nvPicPr>
        <p:blipFill>
          <a:blip r:embed="rId2"/>
          <a:stretch>
            <a:fillRect/>
          </a:stretch>
        </p:blipFill>
        <p:spPr>
          <a:xfrm>
            <a:off x="366919" y="878232"/>
            <a:ext cx="2247900" cy="1384300"/>
          </a:xfrm>
          <a:prstGeom prst="rect">
            <a:avLst/>
          </a:prstGeom>
        </p:spPr>
      </p:pic>
    </p:spTree>
    <p:extLst>
      <p:ext uri="{BB962C8B-B14F-4D97-AF65-F5344CB8AC3E}">
        <p14:creationId xmlns:p14="http://schemas.microsoft.com/office/powerpoint/2010/main" val="423427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FC Logo Bottom Righ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8D9238-FDF1-2446-8357-AC612F662C55}"/>
              </a:ext>
            </a:extLst>
          </p:cNvPr>
          <p:cNvPicPr>
            <a:picLocks noChangeAspect="1"/>
          </p:cNvPicPr>
          <p:nvPr userDrawn="1"/>
        </p:nvPicPr>
        <p:blipFill>
          <a:blip r:embed="rId2"/>
          <a:stretch>
            <a:fillRect/>
          </a:stretch>
        </p:blipFill>
        <p:spPr>
          <a:xfrm>
            <a:off x="6519241" y="4674979"/>
            <a:ext cx="2247900" cy="1384300"/>
          </a:xfrm>
          <a:prstGeom prst="rect">
            <a:avLst/>
          </a:prstGeom>
        </p:spPr>
      </p:pic>
    </p:spTree>
    <p:extLst>
      <p:ext uri="{BB962C8B-B14F-4D97-AF65-F5344CB8AC3E}">
        <p14:creationId xmlns:p14="http://schemas.microsoft.com/office/powerpoint/2010/main" val="3595374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59427" y="4873625"/>
            <a:ext cx="6178895"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2259427" y="5440363"/>
            <a:ext cx="61788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4">
            <a:extLst>
              <a:ext uri="{FF2B5EF4-FFF2-40B4-BE49-F238E27FC236}">
                <a16:creationId xmlns:a16="http://schemas.microsoft.com/office/drawing/2014/main" id="{9995C90A-D799-FE40-A3FC-39EF2D3F258E}"/>
              </a:ext>
            </a:extLst>
          </p:cNvPr>
          <p:cNvPicPr>
            <a:picLocks noChangeAspect="1"/>
          </p:cNvPicPr>
          <p:nvPr userDrawn="1"/>
        </p:nvPicPr>
        <p:blipFill>
          <a:blip r:embed="rId2"/>
          <a:stretch>
            <a:fillRect/>
          </a:stretch>
        </p:blipFill>
        <p:spPr>
          <a:xfrm>
            <a:off x="530017" y="5017458"/>
            <a:ext cx="1488453" cy="916618"/>
          </a:xfrm>
          <a:prstGeom prst="rect">
            <a:avLst/>
          </a:prstGeom>
        </p:spPr>
      </p:pic>
    </p:spTree>
    <p:extLst>
      <p:ext uri="{BB962C8B-B14F-4D97-AF65-F5344CB8AC3E}">
        <p14:creationId xmlns:p14="http://schemas.microsoft.com/office/powerpoint/2010/main" val="5093853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Header/No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828800" y="1656384"/>
            <a:ext cx="5486400" cy="4114800"/>
          </a:xfrm>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6" name="Title 1">
            <a:extLst>
              <a:ext uri="{FF2B5EF4-FFF2-40B4-BE49-F238E27FC236}">
                <a16:creationId xmlns:a16="http://schemas.microsoft.com/office/drawing/2014/main" id="{59A8814A-32CD-9F4C-9546-8F3B79C7D503}"/>
              </a:ext>
            </a:extLst>
          </p:cNvPr>
          <p:cNvSpPr>
            <a:spLocks noGrp="1"/>
          </p:cNvSpPr>
          <p:nvPr>
            <p:ph type="title"/>
          </p:nvPr>
        </p:nvSpPr>
        <p:spPr>
          <a:xfrm>
            <a:off x="954156" y="689147"/>
            <a:ext cx="7235687" cy="795338"/>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26124885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Gray Box">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976908-34FF-6442-A2E1-BBC620CCC7AB}"/>
              </a:ext>
            </a:extLst>
          </p:cNvPr>
          <p:cNvSpPr/>
          <p:nvPr userDrawn="1"/>
        </p:nvSpPr>
        <p:spPr>
          <a:xfrm>
            <a:off x="1456081" y="1669775"/>
            <a:ext cx="6231835" cy="5188225"/>
          </a:xfrm>
          <a:prstGeom prst="rect">
            <a:avLst/>
          </a:prstGeom>
          <a:solidFill>
            <a:srgbClr val="BBBBB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543DDEAE-03B8-2543-9689-7B6DA5A95F1F}"/>
              </a:ext>
            </a:extLst>
          </p:cNvPr>
          <p:cNvSpPr txBox="1"/>
          <p:nvPr userDrawn="1"/>
        </p:nvSpPr>
        <p:spPr>
          <a:xfrm>
            <a:off x="0" y="6083759"/>
            <a:ext cx="9144000" cy="461665"/>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Minion Pro" panose="02040503050306020203" pitchFamily="18" charset="0"/>
                <a:ea typeface="ＭＳ Ｐゴシック" panose="020B0600070205080204" pitchFamily="34" charset="-128"/>
                <a:cs typeface="+mn-cs"/>
              </a:rPr>
              <a:t>Sentinels stand together.</a:t>
            </a:r>
          </a:p>
        </p:txBody>
      </p:sp>
      <p:sp>
        <p:nvSpPr>
          <p:cNvPr id="3" name="Picture Placeholder 2"/>
          <p:cNvSpPr>
            <a:spLocks noGrp="1"/>
          </p:cNvSpPr>
          <p:nvPr>
            <p:ph type="pic" idx="1"/>
          </p:nvPr>
        </p:nvSpPr>
        <p:spPr>
          <a:xfrm>
            <a:off x="1828798" y="1986607"/>
            <a:ext cx="5486400" cy="3780320"/>
          </a:xfrm>
          <a:ln w="25400"/>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6" name="Title 1">
            <a:extLst>
              <a:ext uri="{FF2B5EF4-FFF2-40B4-BE49-F238E27FC236}">
                <a16:creationId xmlns:a16="http://schemas.microsoft.com/office/drawing/2014/main" id="{59A8814A-32CD-9F4C-9546-8F3B79C7D503}"/>
              </a:ext>
            </a:extLst>
          </p:cNvPr>
          <p:cNvSpPr>
            <a:spLocks noGrp="1"/>
          </p:cNvSpPr>
          <p:nvPr>
            <p:ph type="title"/>
          </p:nvPr>
        </p:nvSpPr>
        <p:spPr>
          <a:xfrm>
            <a:off x="954156" y="689147"/>
            <a:ext cx="7235687" cy="795338"/>
          </a:xfrm>
          <a:ln>
            <a:solidFill>
              <a:schemeClr val="bg1"/>
            </a:solidFill>
          </a:ln>
        </p:spPr>
        <p:txBody>
          <a:bodyPr/>
          <a:lstStyle>
            <a:lvl1pPr algn="ct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924637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Burgundy Box">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976908-34FF-6442-A2E1-BBC620CCC7AB}"/>
              </a:ext>
            </a:extLst>
          </p:cNvPr>
          <p:cNvSpPr/>
          <p:nvPr userDrawn="1"/>
        </p:nvSpPr>
        <p:spPr>
          <a:xfrm>
            <a:off x="1456081" y="1669775"/>
            <a:ext cx="6231835" cy="5188225"/>
          </a:xfrm>
          <a:prstGeom prst="rect">
            <a:avLst/>
          </a:prstGeom>
          <a:solidFill>
            <a:srgbClr val="8B1D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543DDEAE-03B8-2543-9689-7B6DA5A95F1F}"/>
              </a:ext>
            </a:extLst>
          </p:cNvPr>
          <p:cNvSpPr txBox="1"/>
          <p:nvPr userDrawn="1"/>
        </p:nvSpPr>
        <p:spPr>
          <a:xfrm>
            <a:off x="0" y="6083759"/>
            <a:ext cx="9144000" cy="461665"/>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Minion Pro" panose="02040503050306020203" pitchFamily="18" charset="0"/>
                <a:ea typeface="ＭＳ Ｐゴシック" panose="020B0600070205080204" pitchFamily="34" charset="-128"/>
                <a:cs typeface="+mn-cs"/>
              </a:rPr>
              <a:t>Sentinels stand together.</a:t>
            </a:r>
          </a:p>
        </p:txBody>
      </p:sp>
      <p:sp>
        <p:nvSpPr>
          <p:cNvPr id="3" name="Picture Placeholder 2"/>
          <p:cNvSpPr>
            <a:spLocks noGrp="1"/>
          </p:cNvSpPr>
          <p:nvPr>
            <p:ph type="pic" idx="1"/>
          </p:nvPr>
        </p:nvSpPr>
        <p:spPr>
          <a:xfrm>
            <a:off x="1828798" y="1986607"/>
            <a:ext cx="5486400" cy="3780320"/>
          </a:xfrm>
          <a:ln w="25400">
            <a:solidFill>
              <a:schemeClr val="tx1"/>
            </a:solidFill>
          </a:ln>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6" name="Title 1">
            <a:extLst>
              <a:ext uri="{FF2B5EF4-FFF2-40B4-BE49-F238E27FC236}">
                <a16:creationId xmlns:a16="http://schemas.microsoft.com/office/drawing/2014/main" id="{59A8814A-32CD-9F4C-9546-8F3B79C7D503}"/>
              </a:ext>
            </a:extLst>
          </p:cNvPr>
          <p:cNvSpPr>
            <a:spLocks noGrp="1"/>
          </p:cNvSpPr>
          <p:nvPr>
            <p:ph type="title"/>
          </p:nvPr>
        </p:nvSpPr>
        <p:spPr>
          <a:xfrm>
            <a:off x="954156" y="689147"/>
            <a:ext cx="7235687" cy="795338"/>
          </a:xfrm>
          <a:ln>
            <a:solidFill>
              <a:schemeClr val="bg1"/>
            </a:solidFill>
          </a:ln>
        </p:spPr>
        <p:txBody>
          <a:bodyPr/>
          <a:lstStyle>
            <a:lvl1pPr algn="ct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614164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AD884636-7A2F-DD47-9A77-8DC7A30931AD}"/>
              </a:ext>
            </a:extLst>
          </p:cNvPr>
          <p:cNvPicPr>
            <a:picLocks noChangeAspect="1"/>
          </p:cNvPicPr>
          <p:nvPr userDrawn="1"/>
        </p:nvPicPr>
        <p:blipFill>
          <a:blip r:embed="rId2"/>
          <a:stretch>
            <a:fillRect/>
          </a:stretch>
        </p:blipFill>
        <p:spPr>
          <a:xfrm>
            <a:off x="6519241" y="4674979"/>
            <a:ext cx="2247900" cy="1384300"/>
          </a:xfrm>
          <a:prstGeom prst="rect">
            <a:avLst/>
          </a:prstGeom>
        </p:spPr>
      </p:pic>
    </p:spTree>
    <p:extLst>
      <p:ext uri="{BB962C8B-B14F-4D97-AF65-F5344CB8AC3E}">
        <p14:creationId xmlns:p14="http://schemas.microsoft.com/office/powerpoint/2010/main" val="8121432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944018F9-76DA-584B-8886-253E52985625}"/>
              </a:ext>
            </a:extLst>
          </p:cNvPr>
          <p:cNvPicPr>
            <a:picLocks noChangeAspect="1"/>
          </p:cNvPicPr>
          <p:nvPr userDrawn="1"/>
        </p:nvPicPr>
        <p:blipFill>
          <a:blip r:embed="rId2"/>
          <a:stretch>
            <a:fillRect/>
          </a:stretch>
        </p:blipFill>
        <p:spPr>
          <a:xfrm>
            <a:off x="3477867" y="4949687"/>
            <a:ext cx="1910424" cy="1176476"/>
          </a:xfrm>
          <a:prstGeom prst="rect">
            <a:avLst/>
          </a:prstGeom>
        </p:spPr>
      </p:pic>
    </p:spTree>
    <p:extLst>
      <p:ext uri="{BB962C8B-B14F-4D97-AF65-F5344CB8AC3E}">
        <p14:creationId xmlns:p14="http://schemas.microsoft.com/office/powerpoint/2010/main" val="266398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38C25C0B-6EC4-D34F-8B18-92601F68EC52}"/>
              </a:ext>
            </a:extLst>
          </p:cNvPr>
          <p:cNvPicPr>
            <a:picLocks noChangeAspect="1"/>
          </p:cNvPicPr>
          <p:nvPr userDrawn="1"/>
        </p:nvPicPr>
        <p:blipFill>
          <a:blip r:embed="rId2"/>
          <a:stretch>
            <a:fillRect/>
          </a:stretch>
        </p:blipFill>
        <p:spPr>
          <a:xfrm>
            <a:off x="3459800" y="5257800"/>
            <a:ext cx="2224399" cy="1616933"/>
          </a:xfrm>
          <a:prstGeom prst="rect">
            <a:avLst/>
          </a:prstGeom>
        </p:spPr>
      </p:pic>
    </p:spTree>
    <p:extLst>
      <p:ext uri="{BB962C8B-B14F-4D97-AF65-F5344CB8AC3E}">
        <p14:creationId xmlns:p14="http://schemas.microsoft.com/office/powerpoint/2010/main" val="294734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940232-F094-492B-8AEC-6281CB9F2E59}" type="datetimeFigureOut">
              <a:rPr lang="en-US" smtClean="0"/>
              <a:t>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654195-053C-40B9-BF12-C8249910560B}" type="slidenum">
              <a:rPr lang="en-US" smtClean="0"/>
              <a:t>‹#›</a:t>
            </a:fld>
            <a:endParaRPr lang="en-US" dirty="0"/>
          </a:p>
        </p:txBody>
      </p:sp>
    </p:spTree>
    <p:extLst>
      <p:ext uri="{BB962C8B-B14F-4D97-AF65-F5344CB8AC3E}">
        <p14:creationId xmlns:p14="http://schemas.microsoft.com/office/powerpoint/2010/main" val="259981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Text Placeholder 2"/>
          <p:cNvSpPr>
            <a:spLocks noGrp="1"/>
          </p:cNvSpPr>
          <p:nvPr>
            <p:ph type="body" idx="1"/>
          </p:nvPr>
        </p:nvSpPr>
        <p:spPr>
          <a:xfrm>
            <a:off x="457200" y="1763711"/>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03473"/>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763711"/>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03473"/>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FA8D24EC-4107-CF49-AE81-E3DA91C7EA95}"/>
              </a:ext>
            </a:extLst>
          </p:cNvPr>
          <p:cNvPicPr>
            <a:picLocks noChangeAspect="1"/>
          </p:cNvPicPr>
          <p:nvPr userDrawn="1"/>
        </p:nvPicPr>
        <p:blipFill>
          <a:blip r:embed="rId2"/>
          <a:stretch>
            <a:fillRect/>
          </a:stretch>
        </p:blipFill>
        <p:spPr>
          <a:xfrm>
            <a:off x="3477867" y="4949687"/>
            <a:ext cx="1910424" cy="1176476"/>
          </a:xfrm>
          <a:prstGeom prst="rect">
            <a:avLst/>
          </a:prstGeom>
        </p:spPr>
      </p:pic>
    </p:spTree>
    <p:extLst>
      <p:ext uri="{BB962C8B-B14F-4D97-AF65-F5344CB8AC3E}">
        <p14:creationId xmlns:p14="http://schemas.microsoft.com/office/powerpoint/2010/main" val="2955252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2410FF6A-FA68-7B40-8399-531316E0BED9}"/>
              </a:ext>
            </a:extLst>
          </p:cNvPr>
          <p:cNvPicPr>
            <a:picLocks noChangeAspect="1"/>
          </p:cNvPicPr>
          <p:nvPr userDrawn="1"/>
        </p:nvPicPr>
        <p:blipFill>
          <a:blip r:embed="rId2"/>
          <a:stretch>
            <a:fillRect/>
          </a:stretch>
        </p:blipFill>
        <p:spPr>
          <a:xfrm>
            <a:off x="3459800" y="5241067"/>
            <a:ext cx="2224399" cy="1616933"/>
          </a:xfrm>
          <a:prstGeom prst="rect">
            <a:avLst/>
          </a:prstGeom>
        </p:spPr>
      </p:pic>
    </p:spTree>
    <p:extLst>
      <p:ext uri="{BB962C8B-B14F-4D97-AF65-F5344CB8AC3E}">
        <p14:creationId xmlns:p14="http://schemas.microsoft.com/office/powerpoint/2010/main" val="7514976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526B45-5571-ED46-AC0C-097594EA2361}"/>
              </a:ext>
            </a:extLst>
          </p:cNvPr>
          <p:cNvSpPr txBox="1">
            <a:spLocks/>
          </p:cNvSpPr>
          <p:nvPr/>
        </p:nvSpPr>
        <p:spPr>
          <a:xfrm>
            <a:off x="3056759" y="4529932"/>
            <a:ext cx="5486400" cy="566737"/>
          </a:xfrm>
          <a:prstGeom prst="rect">
            <a:avLst/>
          </a:prstGeom>
        </p:spPr>
        <p:txBody>
          <a:bodyPr anchor="b">
            <a:normAutofit/>
          </a:bodyPr>
          <a:lstStyle>
            <a:lvl1pPr algn="l" defTabSz="457200" rtl="0" eaLnBrk="1" latinLnBrk="0" hangingPunct="1">
              <a:spcBef>
                <a:spcPct val="0"/>
              </a:spcBef>
              <a:buNone/>
              <a:defRPr sz="2000" b="1" kern="1200">
                <a:solidFill>
                  <a:schemeClr val="tx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j-ea"/>
                <a:cs typeface="Arial"/>
              </a:rPr>
              <a:t>Click to edit Master title style</a:t>
            </a:r>
          </a:p>
        </p:txBody>
      </p:sp>
      <p:sp>
        <p:nvSpPr>
          <p:cNvPr id="2" name="Title 1"/>
          <p:cNvSpPr>
            <a:spLocks noGrp="1"/>
          </p:cNvSpPr>
          <p:nvPr>
            <p:ph type="title"/>
          </p:nvPr>
        </p:nvSpPr>
        <p:spPr/>
        <p:txBody>
          <a:bodyPr/>
          <a:lstStyle/>
          <a:p>
            <a:r>
              <a:rPr lang="en-US"/>
              <a:t>Click to edit Master title style</a:t>
            </a:r>
          </a:p>
        </p:txBody>
      </p:sp>
      <p:sp>
        <p:nvSpPr>
          <p:cNvPr id="10" name="Picture Placeholder 9"/>
          <p:cNvSpPr>
            <a:spLocks noGrp="1"/>
          </p:cNvSpPr>
          <p:nvPr>
            <p:ph type="pic" sz="quarter" idx="10"/>
          </p:nvPr>
        </p:nvSpPr>
        <p:spPr>
          <a:xfrm>
            <a:off x="457201" y="1785508"/>
            <a:ext cx="2599558" cy="2152932"/>
          </a:xfrm>
        </p:spPr>
        <p:txBody>
          <a:bodyPr rtlCol="0">
            <a:normAutofit/>
          </a:bodyPr>
          <a:lstStyle/>
          <a:p>
            <a:pPr lvl="0"/>
            <a:r>
              <a:rPr lang="en-US" noProof="0"/>
              <a:t>Drag picture to placeholder or click icon to add</a:t>
            </a:r>
          </a:p>
        </p:txBody>
      </p:sp>
      <p:sp>
        <p:nvSpPr>
          <p:cNvPr id="14" name="Picture Placeholder 13"/>
          <p:cNvSpPr>
            <a:spLocks noGrp="1"/>
          </p:cNvSpPr>
          <p:nvPr>
            <p:ph type="pic" sz="quarter" idx="11"/>
          </p:nvPr>
        </p:nvSpPr>
        <p:spPr>
          <a:xfrm>
            <a:off x="3268715" y="1790326"/>
            <a:ext cx="2599559" cy="2152933"/>
          </a:xfrm>
        </p:spPr>
        <p:txBody>
          <a:bodyPr rtlCol="0">
            <a:normAutofit/>
          </a:bodyPr>
          <a:lstStyle/>
          <a:p>
            <a:pPr lvl="0"/>
            <a:r>
              <a:rPr lang="en-US" noProof="0"/>
              <a:t>Drag picture to placeholder or click icon to add</a:t>
            </a:r>
          </a:p>
        </p:txBody>
      </p:sp>
      <p:sp>
        <p:nvSpPr>
          <p:cNvPr id="16" name="Picture Placeholder 15"/>
          <p:cNvSpPr>
            <a:spLocks noGrp="1"/>
          </p:cNvSpPr>
          <p:nvPr>
            <p:ph type="pic" sz="quarter" idx="12"/>
          </p:nvPr>
        </p:nvSpPr>
        <p:spPr>
          <a:xfrm>
            <a:off x="6087242" y="1785508"/>
            <a:ext cx="2599558" cy="2152932"/>
          </a:xfrm>
        </p:spPr>
        <p:txBody>
          <a:bodyPr rtlCol="0">
            <a:normAutofit/>
          </a:bodyPr>
          <a:lstStyle/>
          <a:p>
            <a:pPr lvl="0"/>
            <a:r>
              <a:rPr lang="en-US" noProof="0"/>
              <a:t>Drag picture to placeholder or click icon to add</a:t>
            </a:r>
          </a:p>
        </p:txBody>
      </p:sp>
      <p:sp>
        <p:nvSpPr>
          <p:cNvPr id="21" name="Text Placeholder 3"/>
          <p:cNvSpPr>
            <a:spLocks noGrp="1"/>
          </p:cNvSpPr>
          <p:nvPr>
            <p:ph type="body" sz="half" idx="2"/>
          </p:nvPr>
        </p:nvSpPr>
        <p:spPr>
          <a:xfrm>
            <a:off x="3056759" y="509666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a:extLst>
              <a:ext uri="{FF2B5EF4-FFF2-40B4-BE49-F238E27FC236}">
                <a16:creationId xmlns:a16="http://schemas.microsoft.com/office/drawing/2014/main" id="{B19E9490-4B58-6445-804E-ED859ADBE13A}"/>
              </a:ext>
            </a:extLst>
          </p:cNvPr>
          <p:cNvPicPr>
            <a:picLocks noChangeAspect="1"/>
          </p:cNvPicPr>
          <p:nvPr userDrawn="1"/>
        </p:nvPicPr>
        <p:blipFill>
          <a:blip r:embed="rId2"/>
          <a:stretch>
            <a:fillRect/>
          </a:stretch>
        </p:blipFill>
        <p:spPr>
          <a:xfrm>
            <a:off x="457200" y="4517231"/>
            <a:ext cx="2247900" cy="1384300"/>
          </a:xfrm>
          <a:prstGeom prst="rect">
            <a:avLst/>
          </a:prstGeom>
        </p:spPr>
      </p:pic>
    </p:spTree>
    <p:extLst>
      <p:ext uri="{BB962C8B-B14F-4D97-AF65-F5344CB8AC3E}">
        <p14:creationId xmlns:p14="http://schemas.microsoft.com/office/powerpoint/2010/main" val="10119628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63683"/>
            <a:ext cx="3008313" cy="804479"/>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630620"/>
            <a:ext cx="5111750" cy="549554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568163"/>
            <a:ext cx="3008313" cy="36139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a:extLst>
              <a:ext uri="{FF2B5EF4-FFF2-40B4-BE49-F238E27FC236}">
                <a16:creationId xmlns:a16="http://schemas.microsoft.com/office/drawing/2014/main" id="{B37EFE8F-BF15-EC49-B943-35911A726012}"/>
              </a:ext>
            </a:extLst>
          </p:cNvPr>
          <p:cNvPicPr>
            <a:picLocks noChangeAspect="1"/>
          </p:cNvPicPr>
          <p:nvPr userDrawn="1"/>
        </p:nvPicPr>
        <p:blipFill>
          <a:blip r:embed="rId2"/>
          <a:stretch>
            <a:fillRect/>
          </a:stretch>
        </p:blipFill>
        <p:spPr>
          <a:xfrm>
            <a:off x="457200" y="0"/>
            <a:ext cx="2224399" cy="1616933"/>
          </a:xfrm>
          <a:prstGeom prst="rect">
            <a:avLst/>
          </a:prstGeom>
        </p:spPr>
      </p:pic>
    </p:spTree>
    <p:extLst>
      <p:ext uri="{BB962C8B-B14F-4D97-AF65-F5344CB8AC3E}">
        <p14:creationId xmlns:p14="http://schemas.microsoft.com/office/powerpoint/2010/main" val="8331843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asic Page - No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809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ntinels Stand Together 1">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FC4216-C64B-194D-BEA0-0EC1A0C889B0}"/>
              </a:ext>
            </a:extLst>
          </p:cNvPr>
          <p:cNvSpPr txBox="1"/>
          <p:nvPr userDrawn="1"/>
        </p:nvSpPr>
        <p:spPr>
          <a:xfrm>
            <a:off x="0" y="3013501"/>
            <a:ext cx="9144000" cy="830997"/>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800" b="0" i="1" u="none" strike="noStrike" kern="1200" cap="none" spc="0" normalizeH="0" baseline="0" noProof="0" dirty="0">
                <a:ln>
                  <a:noFill/>
                </a:ln>
                <a:solidFill>
                  <a:srgbClr val="8B1D40"/>
                </a:solidFill>
                <a:effectLst/>
                <a:uLnTx/>
                <a:uFillTx/>
                <a:latin typeface="Minion Pro" panose="02040503050306020203" pitchFamily="18" charset="0"/>
                <a:ea typeface="ＭＳ Ｐゴシック" panose="020B0600070205080204" pitchFamily="34" charset="-128"/>
                <a:cs typeface="+mn-cs"/>
              </a:rPr>
              <a:t>Sentinels stand together.</a:t>
            </a:r>
          </a:p>
        </p:txBody>
      </p:sp>
    </p:spTree>
    <p:extLst>
      <p:ext uri="{BB962C8B-B14F-4D97-AF65-F5344CB8AC3E}">
        <p14:creationId xmlns:p14="http://schemas.microsoft.com/office/powerpoint/2010/main" val="2001215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ntinels Stand Together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BFEB4B-7EA6-AA4E-8F3B-36B2B75E1A0D}"/>
              </a:ext>
            </a:extLst>
          </p:cNvPr>
          <p:cNvSpPr/>
          <p:nvPr userDrawn="1"/>
        </p:nvSpPr>
        <p:spPr>
          <a:xfrm>
            <a:off x="0" y="0"/>
            <a:ext cx="9144000" cy="6857999"/>
          </a:xfrm>
          <a:prstGeom prst="rect">
            <a:avLst/>
          </a:prstGeom>
          <a:solidFill>
            <a:srgbClr val="8B1D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BEFC4216-C64B-194D-BEA0-0EC1A0C889B0}"/>
              </a:ext>
            </a:extLst>
          </p:cNvPr>
          <p:cNvSpPr txBox="1"/>
          <p:nvPr userDrawn="1"/>
        </p:nvSpPr>
        <p:spPr>
          <a:xfrm>
            <a:off x="0" y="3013501"/>
            <a:ext cx="9144000" cy="830997"/>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800" b="0" i="1" u="none" strike="noStrike" kern="1200" cap="none" spc="0" normalizeH="0" baseline="0" noProof="0" dirty="0">
                <a:ln>
                  <a:noFill/>
                </a:ln>
                <a:solidFill>
                  <a:prstClr val="white"/>
                </a:solidFill>
                <a:effectLst/>
                <a:uLnTx/>
                <a:uFillTx/>
                <a:latin typeface="Minion Pro" panose="02040503050306020203" pitchFamily="18" charset="0"/>
                <a:ea typeface="ＭＳ Ｐゴシック" panose="020B0600070205080204" pitchFamily="34" charset="-128"/>
                <a:cs typeface="+mn-cs"/>
              </a:rPr>
              <a:t>Sentinels stand together.</a:t>
            </a:r>
          </a:p>
        </p:txBody>
      </p:sp>
    </p:spTree>
    <p:extLst>
      <p:ext uri="{BB962C8B-B14F-4D97-AF65-F5344CB8AC3E}">
        <p14:creationId xmlns:p14="http://schemas.microsoft.com/office/powerpoint/2010/main" val="20788047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FC Burgund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BFEB4B-7EA6-AA4E-8F3B-36B2B75E1A0D}"/>
              </a:ext>
            </a:extLst>
          </p:cNvPr>
          <p:cNvSpPr/>
          <p:nvPr userDrawn="1"/>
        </p:nvSpPr>
        <p:spPr>
          <a:xfrm>
            <a:off x="0" y="0"/>
            <a:ext cx="9144000" cy="6857999"/>
          </a:xfrm>
          <a:prstGeom prst="rect">
            <a:avLst/>
          </a:prstGeom>
          <a:solidFill>
            <a:srgbClr val="8B1D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C1FB36A0-43C6-8A42-9B3B-E532329A796E}"/>
              </a:ext>
            </a:extLst>
          </p:cNvPr>
          <p:cNvPicPr>
            <a:picLocks noChangeAspect="1"/>
          </p:cNvPicPr>
          <p:nvPr userDrawn="1"/>
        </p:nvPicPr>
        <p:blipFill>
          <a:blip r:embed="rId2"/>
          <a:stretch>
            <a:fillRect/>
          </a:stretch>
        </p:blipFill>
        <p:spPr>
          <a:xfrm>
            <a:off x="2250255" y="1762815"/>
            <a:ext cx="5045895" cy="3107359"/>
          </a:xfrm>
          <a:prstGeom prst="rect">
            <a:avLst/>
          </a:prstGeom>
        </p:spPr>
      </p:pic>
    </p:spTree>
    <p:extLst>
      <p:ext uri="{BB962C8B-B14F-4D97-AF65-F5344CB8AC3E}">
        <p14:creationId xmlns:p14="http://schemas.microsoft.com/office/powerpoint/2010/main" val="38567786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FC Gra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BFEB4B-7EA6-AA4E-8F3B-36B2B75E1A0D}"/>
              </a:ext>
            </a:extLst>
          </p:cNvPr>
          <p:cNvSpPr/>
          <p:nvPr userDrawn="1"/>
        </p:nvSpPr>
        <p:spPr>
          <a:xfrm>
            <a:off x="0" y="0"/>
            <a:ext cx="9144000" cy="6857999"/>
          </a:xfrm>
          <a:prstGeom prst="rect">
            <a:avLst/>
          </a:prstGeom>
          <a:solidFill>
            <a:srgbClr val="BBBBB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60C039EE-7C40-524E-9651-C164BF7E68DF}"/>
              </a:ext>
            </a:extLst>
          </p:cNvPr>
          <p:cNvPicPr>
            <a:picLocks noChangeAspect="1"/>
          </p:cNvPicPr>
          <p:nvPr userDrawn="1"/>
        </p:nvPicPr>
        <p:blipFill>
          <a:blip r:embed="rId2"/>
          <a:stretch>
            <a:fillRect/>
          </a:stretch>
        </p:blipFill>
        <p:spPr>
          <a:xfrm>
            <a:off x="2250255" y="1772753"/>
            <a:ext cx="5045894" cy="3107359"/>
          </a:xfrm>
          <a:prstGeom prst="rect">
            <a:avLst/>
          </a:prstGeom>
        </p:spPr>
      </p:pic>
    </p:spTree>
    <p:extLst>
      <p:ext uri="{BB962C8B-B14F-4D97-AF65-F5344CB8AC3E}">
        <p14:creationId xmlns:p14="http://schemas.microsoft.com/office/powerpoint/2010/main" val="2690350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940232-F094-492B-8AEC-6281CB9F2E59}" type="datetimeFigureOut">
              <a:rPr lang="en-US" smtClean="0"/>
              <a:t>9/23/2021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654195-053C-40B9-BF12-C8249910560B}" type="slidenum">
              <a:rPr lang="en-US" smtClean="0"/>
              <a:t>‹#›</a:t>
            </a:fld>
            <a:endParaRPr lang="en-US" dirty="0"/>
          </a:p>
        </p:txBody>
      </p:sp>
    </p:spTree>
    <p:extLst>
      <p:ext uri="{BB962C8B-B14F-4D97-AF65-F5344CB8AC3E}">
        <p14:creationId xmlns:p14="http://schemas.microsoft.com/office/powerpoint/2010/main" val="341385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940232-F094-492B-8AEC-6281CB9F2E59}" type="datetimeFigureOut">
              <a:rPr lang="en-US" smtClean="0"/>
              <a:t>9/23/2021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B654195-053C-40B9-BF12-C8249910560B}" type="slidenum">
              <a:rPr lang="en-US" smtClean="0"/>
              <a:t>‹#›</a:t>
            </a:fld>
            <a:endParaRPr lang="en-US" dirty="0"/>
          </a:p>
        </p:txBody>
      </p:sp>
    </p:spTree>
    <p:extLst>
      <p:ext uri="{BB962C8B-B14F-4D97-AF65-F5344CB8AC3E}">
        <p14:creationId xmlns:p14="http://schemas.microsoft.com/office/powerpoint/2010/main" val="19936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940232-F094-492B-8AEC-6281CB9F2E59}" type="datetimeFigureOut">
              <a:rPr lang="en-US" smtClean="0"/>
              <a:t>9/23/2021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B654195-053C-40B9-BF12-C8249910560B}" type="slidenum">
              <a:rPr lang="en-US" smtClean="0"/>
              <a:t>‹#›</a:t>
            </a:fld>
            <a:endParaRPr lang="en-US" dirty="0"/>
          </a:p>
        </p:txBody>
      </p:sp>
    </p:spTree>
    <p:extLst>
      <p:ext uri="{BB962C8B-B14F-4D97-AF65-F5344CB8AC3E}">
        <p14:creationId xmlns:p14="http://schemas.microsoft.com/office/powerpoint/2010/main" val="2599862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940232-F094-492B-8AEC-6281CB9F2E59}" type="datetimeFigureOut">
              <a:rPr lang="en-US" smtClean="0"/>
              <a:t>9/23/2021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B654195-053C-40B9-BF12-C8249910560B}" type="slidenum">
              <a:rPr lang="en-US" smtClean="0"/>
              <a:t>‹#›</a:t>
            </a:fld>
            <a:endParaRPr lang="en-US" dirty="0"/>
          </a:p>
        </p:txBody>
      </p:sp>
    </p:spTree>
    <p:extLst>
      <p:ext uri="{BB962C8B-B14F-4D97-AF65-F5344CB8AC3E}">
        <p14:creationId xmlns:p14="http://schemas.microsoft.com/office/powerpoint/2010/main" val="3783394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B940232-F094-492B-8AEC-6281CB9F2E59}" type="datetimeFigureOut">
              <a:rPr lang="en-US" smtClean="0"/>
              <a:t>9/23/2021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654195-053C-40B9-BF12-C8249910560B}" type="slidenum">
              <a:rPr lang="en-US" smtClean="0"/>
              <a:t>‹#›</a:t>
            </a:fld>
            <a:endParaRPr lang="en-US" dirty="0"/>
          </a:p>
        </p:txBody>
      </p:sp>
    </p:spTree>
    <p:extLst>
      <p:ext uri="{BB962C8B-B14F-4D97-AF65-F5344CB8AC3E}">
        <p14:creationId xmlns:p14="http://schemas.microsoft.com/office/powerpoint/2010/main" val="1317172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B940232-F094-492B-8AEC-6281CB9F2E59}" type="datetimeFigureOut">
              <a:rPr lang="en-US" smtClean="0"/>
              <a:t>9/23/2021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654195-053C-40B9-BF12-C8249910560B}" type="slidenum">
              <a:rPr lang="en-US" smtClean="0"/>
              <a:t>‹#›</a:t>
            </a:fld>
            <a:endParaRPr lang="en-US" dirty="0"/>
          </a:p>
        </p:txBody>
      </p:sp>
    </p:spTree>
    <p:extLst>
      <p:ext uri="{BB962C8B-B14F-4D97-AF65-F5344CB8AC3E}">
        <p14:creationId xmlns:p14="http://schemas.microsoft.com/office/powerpoint/2010/main" val="395267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B940232-F094-492B-8AEC-6281CB9F2E59}" type="datetimeFigureOut">
              <a:rPr lang="en-US" smtClean="0"/>
              <a:t>9/23/2021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B654195-053C-40B9-BF12-C8249910560B}" type="slidenum">
              <a:rPr lang="en-US" smtClean="0"/>
              <a:t>‹#›</a:t>
            </a:fld>
            <a:endParaRPr lang="en-US" dirty="0"/>
          </a:p>
        </p:txBody>
      </p:sp>
    </p:spTree>
    <p:extLst>
      <p:ext uri="{BB962C8B-B14F-4D97-AF65-F5344CB8AC3E}">
        <p14:creationId xmlns:p14="http://schemas.microsoft.com/office/powerpoint/2010/main" val="2650531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9ADD5B-988E-D54F-83F7-A1BF21D18961}"/>
              </a:ext>
            </a:extLst>
          </p:cNvPr>
          <p:cNvSpPr/>
          <p:nvPr/>
        </p:nvSpPr>
        <p:spPr>
          <a:xfrm>
            <a:off x="0" y="6384925"/>
            <a:ext cx="9144000" cy="473075"/>
          </a:xfrm>
          <a:prstGeom prst="rect">
            <a:avLst/>
          </a:prstGeom>
          <a:solidFill>
            <a:schemeClr val="tx1">
              <a:lumMod val="65000"/>
              <a:lumOff val="35000"/>
            </a:schemeClr>
          </a:solidFill>
          <a:ln>
            <a:noFill/>
          </a:ln>
          <a:effectLst/>
        </p:spPr>
        <p:style>
          <a:lnRef idx="1">
            <a:schemeClr val="dk1"/>
          </a:lnRef>
          <a:fillRef idx="2">
            <a:schemeClr val="dk1"/>
          </a:fillRef>
          <a:effectRef idx="1">
            <a:schemeClr val="dk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27" name="Title Placeholder 1">
            <a:extLst>
              <a:ext uri="{FF2B5EF4-FFF2-40B4-BE49-F238E27FC236}">
                <a16:creationId xmlns:a16="http://schemas.microsoft.com/office/drawing/2014/main" id="{AB5F3547-6A65-E646-80AB-6F868F5B7359}"/>
              </a:ext>
            </a:extLst>
          </p:cNvPr>
          <p:cNvSpPr>
            <a:spLocks noGrp="1"/>
          </p:cNvSpPr>
          <p:nvPr>
            <p:ph type="title"/>
          </p:nvPr>
        </p:nvSpPr>
        <p:spPr bwMode="auto">
          <a:xfrm>
            <a:off x="457200" y="622300"/>
            <a:ext cx="8229600" cy="795338"/>
          </a:xfrm>
          <a:prstGeom prst="rect">
            <a:avLst/>
          </a:prstGeom>
          <a:noFill/>
          <a:ln w="9525">
            <a:solidFill>
              <a:schemeClr val="bg1"/>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8" name="Text Placeholder 2">
            <a:extLst>
              <a:ext uri="{FF2B5EF4-FFF2-40B4-BE49-F238E27FC236}">
                <a16:creationId xmlns:a16="http://schemas.microsoft.com/office/drawing/2014/main" id="{31945ABC-8D28-4D42-BE95-7FC8BCB080EA}"/>
              </a:ext>
            </a:extLst>
          </p:cNvPr>
          <p:cNvSpPr>
            <a:spLocks noGrp="1"/>
          </p:cNvSpPr>
          <p:nvPr>
            <p:ph type="body" idx="1"/>
          </p:nvPr>
        </p:nvSpPr>
        <p:spPr bwMode="auto">
          <a:xfrm>
            <a:off x="457200" y="1600200"/>
            <a:ext cx="8229600" cy="4525963"/>
          </a:xfrm>
          <a:prstGeom prst="rect">
            <a:avLst/>
          </a:prstGeom>
          <a:noFill/>
          <a:ln w="9525">
            <a:solidFill>
              <a:schemeClr val="bg1"/>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 name="Rectangle 9">
            <a:extLst>
              <a:ext uri="{FF2B5EF4-FFF2-40B4-BE49-F238E27FC236}">
                <a16:creationId xmlns:a16="http://schemas.microsoft.com/office/drawing/2014/main" id="{FDD0D2D5-5C16-C74D-9C62-1CD68967B2F9}"/>
              </a:ext>
            </a:extLst>
          </p:cNvPr>
          <p:cNvSpPr/>
          <p:nvPr/>
        </p:nvSpPr>
        <p:spPr>
          <a:xfrm>
            <a:off x="0" y="0"/>
            <a:ext cx="9144000" cy="473075"/>
          </a:xfrm>
          <a:prstGeom prst="rect">
            <a:avLst/>
          </a:prstGeom>
          <a:solidFill>
            <a:schemeClr val="tx1">
              <a:lumMod val="65000"/>
              <a:lumOff val="35000"/>
            </a:schemeClr>
          </a:solidFill>
          <a:ln>
            <a:noFill/>
          </a:ln>
          <a:effectLst/>
        </p:spPr>
        <p:style>
          <a:lnRef idx="1">
            <a:schemeClr val="dk1"/>
          </a:lnRef>
          <a:fillRef idx="2">
            <a:schemeClr val="dk1"/>
          </a:fillRef>
          <a:effectRef idx="1">
            <a:schemeClr val="dk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2" name="Straight Connector 11">
            <a:extLst>
              <a:ext uri="{FF2B5EF4-FFF2-40B4-BE49-F238E27FC236}">
                <a16:creationId xmlns:a16="http://schemas.microsoft.com/office/drawing/2014/main" id="{25178766-8114-664F-B211-8F35F37AC06A}"/>
              </a:ext>
            </a:extLst>
          </p:cNvPr>
          <p:cNvCxnSpPr/>
          <p:nvPr/>
        </p:nvCxnSpPr>
        <p:spPr>
          <a:xfrm>
            <a:off x="0" y="522286"/>
            <a:ext cx="9144000"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24A4EC8-DB96-A34B-916F-4B746E8CBE32}"/>
              </a:ext>
            </a:extLst>
          </p:cNvPr>
          <p:cNvCxnSpPr/>
          <p:nvPr/>
        </p:nvCxnSpPr>
        <p:spPr>
          <a:xfrm>
            <a:off x="0" y="6335713"/>
            <a:ext cx="9144000"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82999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Lst>
  <p:txStyles>
    <p:titleStyle>
      <a:lvl1pPr algn="ctr" defTabSz="457200" rtl="0" eaLnBrk="1" fontAlgn="base" hangingPunct="1">
        <a:spcBef>
          <a:spcPct val="0"/>
        </a:spcBef>
        <a:spcAft>
          <a:spcPct val="0"/>
        </a:spcAft>
        <a:defRPr sz="4400" kern="1200">
          <a:solidFill>
            <a:schemeClr val="tx1"/>
          </a:solidFill>
          <a:latin typeface="Franklin Gothic Medium" panose="020B0603020102020204" pitchFamily="34" charset="0"/>
          <a:ea typeface="ＭＳ Ｐゴシック" charset="0"/>
          <a:cs typeface="Arial"/>
        </a:defRPr>
      </a:lvl1pPr>
      <a:lvl2pPr algn="ctr" defTabSz="457200" rtl="0" eaLnBrk="1" fontAlgn="base" hangingPunct="1">
        <a:spcBef>
          <a:spcPct val="0"/>
        </a:spcBef>
        <a:spcAft>
          <a:spcPct val="0"/>
        </a:spcAft>
        <a:defRPr sz="4400">
          <a:solidFill>
            <a:schemeClr val="tx1"/>
          </a:solidFill>
          <a:latin typeface="Arial" charset="0"/>
          <a:ea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Franklin Gothic Medium" panose="020B0603020102020204" pitchFamily="34" charset="0"/>
          <a:ea typeface="ＭＳ Ｐゴシック" charset="0"/>
          <a:cs typeface="Arial"/>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Franklin Gothic Medium" panose="020B0603020102020204" pitchFamily="34" charset="0"/>
          <a:ea typeface="ＭＳ Ｐゴシック" charset="0"/>
          <a:cs typeface="Arial"/>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Franklin Gothic Medium" panose="020B0603020102020204" pitchFamily="34" charset="0"/>
          <a:ea typeface="ＭＳ Ｐゴシック" charset="0"/>
          <a:cs typeface="Arial"/>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Franklin Gothic Medium" panose="020B0603020102020204" pitchFamily="34" charset="0"/>
          <a:ea typeface="ＭＳ Ｐゴシック" charset="0"/>
          <a:cs typeface="Arial"/>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Franklin Gothic Medium" panose="020B0603020102020204" pitchFamily="34" charset="0"/>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4.xml"/><Relationship Id="rId1" Type="http://schemas.openxmlformats.org/officeDocument/2006/relationships/video" Target="https://www.youtube.com/embed/Vi15djq-vyo?feature=oembe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4.xml"/><Relationship Id="rId1" Type="http://schemas.openxmlformats.org/officeDocument/2006/relationships/video" Target="https://www.youtube.com/embed/Uy-ucHre3Rw?feature=oembed"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4.xml"/><Relationship Id="rId1" Type="http://schemas.openxmlformats.org/officeDocument/2006/relationships/video" Target="https://www.youtube.com/embed/0Huq84tUkRs?feature=oembed"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hyperlink" Target="http://www.usna.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hch.hamiltonfl.com/guidance"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video" Target="https://www.youtube.com/embed/PH_WFXXkiv4"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4187" y="1831499"/>
            <a:ext cx="3086100" cy="3806190"/>
          </a:xfrm>
          <a:prstGeom prst="rect">
            <a:avLst/>
          </a:prstGeom>
        </p:spPr>
      </p:pic>
      <p:sp>
        <p:nvSpPr>
          <p:cNvPr id="4" name="Title 3"/>
          <p:cNvSpPr>
            <a:spLocks noGrp="1"/>
          </p:cNvSpPr>
          <p:nvPr>
            <p:ph type="title"/>
          </p:nvPr>
        </p:nvSpPr>
        <p:spPr>
          <a:xfrm>
            <a:off x="0" y="762000"/>
            <a:ext cx="9144000" cy="1423410"/>
          </a:xfrm>
        </p:spPr>
        <p:txBody>
          <a:bodyPr>
            <a:normAutofit fontScale="90000"/>
          </a:bodyPr>
          <a:lstStyle/>
          <a:p>
            <a:pPr algn="ctr"/>
            <a:br>
              <a:rPr lang="en-US" sz="5300" dirty="0">
                <a:latin typeface="Calibri" panose="020F0502020204030204" pitchFamily="34" charset="0"/>
              </a:rPr>
            </a:br>
            <a:r>
              <a:rPr lang="en-US" sz="5800" dirty="0">
                <a:latin typeface="Castellar" panose="020A0402060406010301" pitchFamily="18" charset="0"/>
              </a:rPr>
              <a:t>Hamilton County High School</a:t>
            </a:r>
            <a:br>
              <a:rPr lang="en-US" sz="4900" dirty="0">
                <a:latin typeface="Calibri" panose="020F0502020204030204" pitchFamily="34" charset="0"/>
              </a:rPr>
            </a:br>
            <a:br>
              <a:rPr lang="en-US" dirty="0">
                <a:latin typeface="Calibri" panose="020F0502020204030204" pitchFamily="34" charset="0"/>
              </a:rPr>
            </a:br>
            <a:br>
              <a:rPr lang="en-US" dirty="0">
                <a:latin typeface="Calibri" panose="020F0502020204030204" pitchFamily="34" charset="0"/>
              </a:rPr>
            </a:br>
            <a:endParaRPr lang="en-US" dirty="0">
              <a:latin typeface="Calibri" panose="020F0502020204030204" pitchFamily="34" charset="0"/>
            </a:endParaRPr>
          </a:p>
        </p:txBody>
      </p:sp>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4567237" y="3996531"/>
            <a:ext cx="9525" cy="9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itle 3"/>
          <p:cNvSpPr txBox="1">
            <a:spLocks/>
          </p:cNvSpPr>
          <p:nvPr/>
        </p:nvSpPr>
        <p:spPr>
          <a:xfrm>
            <a:off x="0" y="5283777"/>
            <a:ext cx="9144000" cy="10668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br>
              <a:rPr lang="en-US" sz="3600" dirty="0">
                <a:latin typeface="Calibri" panose="020F0502020204030204" pitchFamily="34" charset="0"/>
              </a:rPr>
            </a:br>
            <a:r>
              <a:rPr lang="en-US" sz="6000" dirty="0">
                <a:latin typeface="Century Schoolbook" panose="02040604050505020304" pitchFamily="18" charset="0"/>
              </a:rPr>
              <a:t>Junior Parent Night</a:t>
            </a:r>
            <a:br>
              <a:rPr lang="en-US" sz="2000" dirty="0">
                <a:latin typeface="Arial Black" panose="020B0A04020102020204" pitchFamily="34" charset="0"/>
              </a:rPr>
            </a:br>
            <a:endParaRPr lang="en-US" sz="2000" dirty="0">
              <a:latin typeface="Arial Black" panose="020B0A04020102020204" pitchFamily="34" charset="0"/>
            </a:endParaRPr>
          </a:p>
        </p:txBody>
      </p:sp>
    </p:spTree>
    <p:extLst>
      <p:ext uri="{BB962C8B-B14F-4D97-AF65-F5344CB8AC3E}">
        <p14:creationId xmlns:p14="http://schemas.microsoft.com/office/powerpoint/2010/main" val="368204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 action="ppaction://media"/>
            <a:extLst>
              <a:ext uri="{FF2B5EF4-FFF2-40B4-BE49-F238E27FC236}">
                <a16:creationId xmlns:a16="http://schemas.microsoft.com/office/drawing/2014/main" id="{58F61802-ECC5-4B6E-8C72-22A92D6B30C7}"/>
              </a:ext>
            </a:extLst>
          </p:cNvPr>
          <p:cNvPicPr>
            <a:picLocks noRot="1" noChangeAspect="1"/>
          </p:cNvPicPr>
          <p:nvPr>
            <a:videoFile r:link="rId1"/>
          </p:nvPr>
        </p:nvPicPr>
        <p:blipFill rotWithShape="1">
          <a:blip r:embed="rId3"/>
          <a:stretch/>
        </p:blipFill>
        <p:spPr>
          <a:xfrm>
            <a:off x="787400" y="590550"/>
            <a:ext cx="7569200" cy="5676900"/>
          </a:xfrm>
          <a:prstGeom prst="rect">
            <a:avLst/>
          </a:prstGeom>
          <a:noFill/>
        </p:spPr>
      </p:pic>
    </p:spTree>
    <p:extLst>
      <p:ext uri="{BB962C8B-B14F-4D97-AF65-F5344CB8AC3E}">
        <p14:creationId xmlns:p14="http://schemas.microsoft.com/office/powerpoint/2010/main" val="3866634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378DE-FDB4-4ED8-A6A2-A6AA421E83D0}"/>
              </a:ext>
            </a:extLst>
          </p:cNvPr>
          <p:cNvSpPr>
            <a:spLocks noGrp="1"/>
          </p:cNvSpPr>
          <p:nvPr>
            <p:ph type="ctrTitle"/>
          </p:nvPr>
        </p:nvSpPr>
        <p:spPr>
          <a:xfrm>
            <a:off x="374561" y="1488196"/>
            <a:ext cx="8405610" cy="3326727"/>
          </a:xfrm>
        </p:spPr>
        <p:txBody>
          <a:bodyPr wrap="square" anchor="ctr">
            <a:normAutofit fontScale="90000"/>
          </a:bodyPr>
          <a:lstStyle/>
          <a:p>
            <a:pPr>
              <a:lnSpc>
                <a:spcPct val="90000"/>
              </a:lnSpc>
            </a:pPr>
            <a:r>
              <a:rPr lang="en-US" sz="4800" b="1" dirty="0">
                <a:latin typeface="Franklin Gothic Medium"/>
                <a:ea typeface="ＭＳ Ｐゴシック"/>
              </a:rPr>
              <a:t>Associate in Arts Degree</a:t>
            </a:r>
            <a:br>
              <a:rPr lang="en-US" sz="4800" dirty="0"/>
            </a:br>
            <a:br>
              <a:rPr lang="en-US" sz="1400" dirty="0"/>
            </a:br>
            <a:r>
              <a:rPr lang="en-US" sz="2800" b="0">
                <a:latin typeface="Franklin Gothic Medium"/>
                <a:ea typeface="ＭＳ Ｐゴシック"/>
              </a:rPr>
              <a:t>The A.A. degree is the basic university </a:t>
            </a:r>
            <a:r>
              <a:rPr lang="en-US" sz="2800">
                <a:latin typeface="Franklin Gothic Medium"/>
                <a:ea typeface="ＭＳ Ｐゴシック"/>
              </a:rPr>
              <a:t>transfer</a:t>
            </a:r>
            <a:r>
              <a:rPr lang="en-US" sz="2800" b="0">
                <a:latin typeface="Franklin Gothic Medium"/>
                <a:ea typeface="ＭＳ Ｐゴシック"/>
              </a:rPr>
              <a:t> degree and the equivalent of the first two years of a bachelor's degree.</a:t>
            </a:r>
            <a:br>
              <a:rPr lang="en-US" sz="2800" dirty="0"/>
            </a:br>
            <a:r>
              <a:rPr lang="en-US" sz="2800">
                <a:latin typeface="Franklin Gothic Medium"/>
                <a:ea typeface="ＭＳ Ｐゴシック"/>
              </a:rPr>
              <a:t>Florida's "</a:t>
            </a:r>
            <a:r>
              <a:rPr lang="en-US" sz="2800" b="0">
                <a:latin typeface="Franklin Gothic Medium"/>
                <a:ea typeface="ＭＳ Ｐゴシック"/>
              </a:rPr>
              <a:t>2+2</a:t>
            </a:r>
            <a:r>
              <a:rPr lang="en-US" sz="2800">
                <a:latin typeface="Franklin Gothic Medium"/>
                <a:ea typeface="ＭＳ Ｐゴシック"/>
              </a:rPr>
              <a:t>"</a:t>
            </a:r>
            <a:r>
              <a:rPr lang="en-US" sz="2800" b="0">
                <a:latin typeface="Franklin Gothic Medium"/>
                <a:ea typeface="ＭＳ Ｐゴシック"/>
              </a:rPr>
              <a:t> articulation agreement </a:t>
            </a:r>
            <a:r>
              <a:rPr lang="en-US" sz="2800">
                <a:latin typeface="Franklin Gothic Medium"/>
                <a:ea typeface="ＭＳ Ｐゴシック"/>
              </a:rPr>
              <a:t>guarantees NFC's </a:t>
            </a:r>
            <a:r>
              <a:rPr lang="en-US" sz="2800" dirty="0">
                <a:latin typeface="Franklin Gothic Medium"/>
                <a:ea typeface="ＭＳ Ｐゴシック"/>
              </a:rPr>
              <a:t>A.A. graduates </a:t>
            </a:r>
            <a:r>
              <a:rPr lang="en-US" sz="2800" b="0" dirty="0">
                <a:latin typeface="Franklin Gothic Medium"/>
                <a:ea typeface="ＭＳ Ｐゴシック"/>
              </a:rPr>
              <a:t>admission to </a:t>
            </a:r>
            <a:r>
              <a:rPr lang="en-US" sz="2800" dirty="0">
                <a:latin typeface="Franklin Gothic Medium"/>
                <a:ea typeface="ＭＳ Ｐゴシック"/>
              </a:rPr>
              <a:t>one of the 12</a:t>
            </a:r>
            <a:r>
              <a:rPr lang="en-US" sz="2800" b="0" dirty="0">
                <a:latin typeface="Franklin Gothic Medium"/>
                <a:ea typeface="ＭＳ Ｐゴシック"/>
              </a:rPr>
              <a:t> </a:t>
            </a:r>
            <a:r>
              <a:rPr lang="en-US" sz="2800" dirty="0">
                <a:latin typeface="Franklin Gothic Medium"/>
                <a:ea typeface="ＭＳ Ｐゴシック"/>
              </a:rPr>
              <a:t>state universities.</a:t>
            </a:r>
            <a:br>
              <a:rPr lang="en-US" sz="2800" dirty="0">
                <a:latin typeface="Franklin Gothic Medium"/>
                <a:ea typeface="ＭＳ Ｐゴシック"/>
              </a:rPr>
            </a:br>
            <a:r>
              <a:rPr lang="en-US" sz="1400" i="1" dirty="0">
                <a:latin typeface="Times New Roman"/>
                <a:ea typeface="ＭＳ Ｐゴシック"/>
              </a:rPr>
              <a:t>(see an advisor for specific details and degree transfer credits; admission not guaranteed to limited access programs)</a:t>
            </a:r>
          </a:p>
        </p:txBody>
      </p:sp>
      <p:sp>
        <p:nvSpPr>
          <p:cNvPr id="3" name="Text Placeholder 2">
            <a:extLst>
              <a:ext uri="{FF2B5EF4-FFF2-40B4-BE49-F238E27FC236}">
                <a16:creationId xmlns:a16="http://schemas.microsoft.com/office/drawing/2014/main" id="{00111F21-950E-4B0D-8FDC-0ED1EC03F27E}"/>
              </a:ext>
            </a:extLst>
          </p:cNvPr>
          <p:cNvSpPr>
            <a:spLocks noGrp="1"/>
          </p:cNvSpPr>
          <p:nvPr>
            <p:ph type="subTitle" idx="1"/>
          </p:nvPr>
        </p:nvSpPr>
        <p:spPr>
          <a:xfrm>
            <a:off x="212501" y="4574787"/>
            <a:ext cx="8729729" cy="657896"/>
          </a:xfrm>
        </p:spPr>
        <p:txBody>
          <a:bodyPr wrap="square" anchor="t">
            <a:normAutofit/>
          </a:bodyPr>
          <a:lstStyle/>
          <a:p>
            <a:r>
              <a:rPr lang="en-US">
                <a:solidFill>
                  <a:srgbClr val="8B1D40"/>
                </a:solidFill>
                <a:latin typeface="Franklin Gothic Medium"/>
                <a:ea typeface="ＭＳ Ｐゴシック"/>
              </a:rPr>
              <a:t>NFC is a great place to start your college journey.</a:t>
            </a:r>
            <a:endParaRPr lang="en-US" dirty="0">
              <a:solidFill>
                <a:srgbClr val="8B1D40"/>
              </a:solidFill>
              <a:latin typeface="Franklin Gothic Medium"/>
              <a:ea typeface="ＭＳ Ｐゴシック"/>
            </a:endParaRPr>
          </a:p>
        </p:txBody>
      </p:sp>
      <p:sp>
        <p:nvSpPr>
          <p:cNvPr id="5" name="Text Placeholder 2">
            <a:extLst>
              <a:ext uri="{FF2B5EF4-FFF2-40B4-BE49-F238E27FC236}">
                <a16:creationId xmlns:a16="http://schemas.microsoft.com/office/drawing/2014/main" id="{A1C04EB4-FE5D-45C7-9360-73BAD363FB83}"/>
              </a:ext>
            </a:extLst>
          </p:cNvPr>
          <p:cNvSpPr txBox="1">
            <a:spLocks/>
          </p:cNvSpPr>
          <p:nvPr/>
        </p:nvSpPr>
        <p:spPr bwMode="auto">
          <a:xfrm>
            <a:off x="37541" y="5242725"/>
            <a:ext cx="9060287" cy="390321"/>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lvl1pPr marL="0" indent="0" algn="ctr" defTabSz="457200" rtl="0" eaLnBrk="1" fontAlgn="base" hangingPunct="1">
              <a:spcBef>
                <a:spcPct val="20000"/>
              </a:spcBef>
              <a:spcAft>
                <a:spcPct val="0"/>
              </a:spcAft>
              <a:buFont typeface="Arial" panose="020B0604020202020204" pitchFamily="34" charset="0"/>
              <a:buNone/>
              <a:defRPr sz="3200" kern="1200">
                <a:solidFill>
                  <a:schemeClr val="tx1">
                    <a:tint val="75000"/>
                  </a:schemeClr>
                </a:solidFill>
                <a:latin typeface="Franklin Gothic Medium" panose="020B0603020102020204" pitchFamily="34" charset="0"/>
                <a:ea typeface="ＭＳ Ｐゴシック" charset="0"/>
                <a:cs typeface="Arial"/>
              </a:defRPr>
            </a:lvl1pPr>
            <a:lvl2pPr marL="457200" indent="0" algn="ctr" defTabSz="457200" rtl="0" eaLnBrk="1" fontAlgn="base" hangingPunct="1">
              <a:spcBef>
                <a:spcPct val="20000"/>
              </a:spcBef>
              <a:spcAft>
                <a:spcPct val="0"/>
              </a:spcAft>
              <a:buFont typeface="Arial" panose="020B0604020202020204" pitchFamily="34" charset="0"/>
              <a:buNone/>
              <a:defRPr sz="2800" kern="1200">
                <a:solidFill>
                  <a:schemeClr val="tx1">
                    <a:tint val="75000"/>
                  </a:schemeClr>
                </a:solidFill>
                <a:latin typeface="Franklin Gothic Medium" panose="020B0603020102020204" pitchFamily="34" charset="0"/>
                <a:ea typeface="ＭＳ Ｐゴシック" charset="0"/>
                <a:cs typeface="Arial"/>
              </a:defRPr>
            </a:lvl2pPr>
            <a:lvl3pPr marL="914400" indent="0" algn="ctr" defTabSz="457200" rtl="0" eaLnBrk="1" fontAlgn="base" hangingPunct="1">
              <a:spcBef>
                <a:spcPct val="20000"/>
              </a:spcBef>
              <a:spcAft>
                <a:spcPct val="0"/>
              </a:spcAft>
              <a:buFont typeface="Arial" panose="020B0604020202020204" pitchFamily="34" charset="0"/>
              <a:buNone/>
              <a:defRPr sz="2400" kern="1200">
                <a:solidFill>
                  <a:schemeClr val="tx1">
                    <a:tint val="75000"/>
                  </a:schemeClr>
                </a:solidFill>
                <a:latin typeface="Franklin Gothic Medium" panose="020B0603020102020204" pitchFamily="34" charset="0"/>
                <a:ea typeface="ＭＳ Ｐゴシック" charset="0"/>
                <a:cs typeface="Arial"/>
              </a:defRPr>
            </a:lvl3pPr>
            <a:lvl4pPr marL="1371600" indent="0" algn="ctr" defTabSz="457200" rtl="0" eaLnBrk="1" fontAlgn="base" hangingPunct="1">
              <a:spcBef>
                <a:spcPct val="20000"/>
              </a:spcBef>
              <a:spcAft>
                <a:spcPct val="0"/>
              </a:spcAft>
              <a:buFont typeface="Arial" panose="020B0604020202020204" pitchFamily="34" charset="0"/>
              <a:buNone/>
              <a:defRPr sz="2000" kern="1200">
                <a:solidFill>
                  <a:schemeClr val="tx1">
                    <a:tint val="75000"/>
                  </a:schemeClr>
                </a:solidFill>
                <a:latin typeface="Franklin Gothic Medium" panose="020B0603020102020204" pitchFamily="34" charset="0"/>
                <a:ea typeface="ＭＳ Ｐゴシック" charset="0"/>
                <a:cs typeface="Arial"/>
              </a:defRPr>
            </a:lvl4pPr>
            <a:lvl5pPr marL="1828800" indent="0" algn="ctr" defTabSz="457200" rtl="0" eaLnBrk="1" fontAlgn="base" hangingPunct="1">
              <a:spcBef>
                <a:spcPct val="20000"/>
              </a:spcBef>
              <a:spcAft>
                <a:spcPct val="0"/>
              </a:spcAft>
              <a:buFont typeface="Arial" panose="020B0604020202020204" pitchFamily="34" charset="0"/>
              <a:buNone/>
              <a:defRPr sz="2000" kern="1200">
                <a:solidFill>
                  <a:schemeClr val="tx1">
                    <a:tint val="75000"/>
                  </a:schemeClr>
                </a:solidFill>
                <a:latin typeface="Franklin Gothic Medium" panose="020B0603020102020204" pitchFamily="34" charset="0"/>
                <a:ea typeface="ＭＳ Ｐゴシック" charset="0"/>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1800" b="0" i="1" u="none" strike="noStrike" kern="1200" cap="none" spc="0" normalizeH="0" baseline="0" noProof="0">
                <a:ln>
                  <a:noFill/>
                </a:ln>
                <a:solidFill>
                  <a:prstClr val="black"/>
                </a:solidFill>
                <a:effectLst/>
                <a:uLnTx/>
                <a:uFillTx/>
                <a:latin typeface="Times New Roman"/>
                <a:ea typeface="ＭＳ Ｐゴシック"/>
                <a:cs typeface="Arial"/>
              </a:rPr>
              <a:t>Dual Enrollment Options  |  University Transfer  |  Smaller Classes - Quality </a:t>
            </a:r>
            <a:r>
              <a:rPr kumimoji="0" lang="en-US" sz="1800" b="0" i="1" u="none" strike="noStrike" kern="1200" cap="none" spc="0" normalizeH="0" baseline="0" noProof="0" dirty="0">
                <a:ln>
                  <a:noFill/>
                </a:ln>
                <a:solidFill>
                  <a:prstClr val="black"/>
                </a:solidFill>
                <a:effectLst/>
                <a:uLnTx/>
                <a:uFillTx/>
                <a:latin typeface="Times New Roman"/>
                <a:ea typeface="ＭＳ Ｐゴシック"/>
                <a:cs typeface="Arial"/>
              </a:rPr>
              <a:t>Instruction  </a:t>
            </a:r>
            <a:r>
              <a:rPr kumimoji="0" lang="en-US" sz="1600" b="0" i="1" u="none" strike="noStrike" kern="1200" cap="none" spc="0" normalizeH="0" baseline="0" noProof="0" dirty="0">
                <a:ln>
                  <a:noFill/>
                </a:ln>
                <a:solidFill>
                  <a:prstClr val="black"/>
                </a:solidFill>
                <a:effectLst/>
                <a:uLnTx/>
                <a:uFillTx/>
                <a:latin typeface="Times New Roman"/>
                <a:ea typeface="ＭＳ Ｐゴシック"/>
                <a:cs typeface="Arial"/>
              </a:rPr>
              <a:t> </a:t>
            </a:r>
            <a:endParaRPr kumimoji="0" lang="en-US" sz="1600" b="0" i="1" u="none" strike="noStrike" kern="1200" cap="none" spc="0" normalizeH="0" baseline="0" noProof="0">
              <a:ln>
                <a:noFill/>
              </a:ln>
              <a:solidFill>
                <a:prstClr val="black"/>
              </a:solidFill>
              <a:effectLst/>
              <a:uLnTx/>
              <a:uFillTx/>
              <a:latin typeface="Times New Roman"/>
              <a:ea typeface="ＭＳ Ｐゴシック" charset="0"/>
              <a:cs typeface="Arial"/>
            </a:endParaRPr>
          </a:p>
        </p:txBody>
      </p:sp>
      <p:sp>
        <p:nvSpPr>
          <p:cNvPr id="4" name="Text Placeholder 2">
            <a:extLst>
              <a:ext uri="{FF2B5EF4-FFF2-40B4-BE49-F238E27FC236}">
                <a16:creationId xmlns:a16="http://schemas.microsoft.com/office/drawing/2014/main" id="{3A8B7749-5F78-4925-A67D-47ED25960612}"/>
              </a:ext>
            </a:extLst>
          </p:cNvPr>
          <p:cNvSpPr txBox="1">
            <a:spLocks/>
          </p:cNvSpPr>
          <p:nvPr/>
        </p:nvSpPr>
        <p:spPr bwMode="auto">
          <a:xfrm>
            <a:off x="214647" y="5703834"/>
            <a:ext cx="8729729" cy="561305"/>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normAutofit fontScale="85000" lnSpcReduction="10000"/>
          </a:bodyPr>
          <a:lstStyle>
            <a:lvl1pPr marL="0" indent="0" algn="ctr" defTabSz="457200" rtl="0" eaLnBrk="1" fontAlgn="base" hangingPunct="1">
              <a:spcBef>
                <a:spcPct val="20000"/>
              </a:spcBef>
              <a:spcAft>
                <a:spcPct val="0"/>
              </a:spcAft>
              <a:buFont typeface="Arial" panose="020B0604020202020204" pitchFamily="34" charset="0"/>
              <a:buNone/>
              <a:defRPr sz="3200" kern="1200">
                <a:solidFill>
                  <a:schemeClr val="tx1">
                    <a:tint val="75000"/>
                  </a:schemeClr>
                </a:solidFill>
                <a:latin typeface="Franklin Gothic Medium" panose="020B0603020102020204" pitchFamily="34" charset="0"/>
                <a:ea typeface="ＭＳ Ｐゴシック" charset="0"/>
                <a:cs typeface="Arial"/>
              </a:defRPr>
            </a:lvl1pPr>
            <a:lvl2pPr marL="457200" indent="0" algn="ctr" defTabSz="457200" rtl="0" eaLnBrk="1" fontAlgn="base" hangingPunct="1">
              <a:spcBef>
                <a:spcPct val="20000"/>
              </a:spcBef>
              <a:spcAft>
                <a:spcPct val="0"/>
              </a:spcAft>
              <a:buFont typeface="Arial" panose="020B0604020202020204" pitchFamily="34" charset="0"/>
              <a:buNone/>
              <a:defRPr sz="2800" kern="1200">
                <a:solidFill>
                  <a:schemeClr val="tx1">
                    <a:tint val="75000"/>
                  </a:schemeClr>
                </a:solidFill>
                <a:latin typeface="Franklin Gothic Medium" panose="020B0603020102020204" pitchFamily="34" charset="0"/>
                <a:ea typeface="ＭＳ Ｐゴシック" charset="0"/>
                <a:cs typeface="Arial"/>
              </a:defRPr>
            </a:lvl2pPr>
            <a:lvl3pPr marL="914400" indent="0" algn="ctr" defTabSz="457200" rtl="0" eaLnBrk="1" fontAlgn="base" hangingPunct="1">
              <a:spcBef>
                <a:spcPct val="20000"/>
              </a:spcBef>
              <a:spcAft>
                <a:spcPct val="0"/>
              </a:spcAft>
              <a:buFont typeface="Arial" panose="020B0604020202020204" pitchFamily="34" charset="0"/>
              <a:buNone/>
              <a:defRPr sz="2400" kern="1200">
                <a:solidFill>
                  <a:schemeClr val="tx1">
                    <a:tint val="75000"/>
                  </a:schemeClr>
                </a:solidFill>
                <a:latin typeface="Franklin Gothic Medium" panose="020B0603020102020204" pitchFamily="34" charset="0"/>
                <a:ea typeface="ＭＳ Ｐゴシック" charset="0"/>
                <a:cs typeface="Arial"/>
              </a:defRPr>
            </a:lvl3pPr>
            <a:lvl4pPr marL="1371600" indent="0" algn="ctr" defTabSz="457200" rtl="0" eaLnBrk="1" fontAlgn="base" hangingPunct="1">
              <a:spcBef>
                <a:spcPct val="20000"/>
              </a:spcBef>
              <a:spcAft>
                <a:spcPct val="0"/>
              </a:spcAft>
              <a:buFont typeface="Arial" panose="020B0604020202020204" pitchFamily="34" charset="0"/>
              <a:buNone/>
              <a:defRPr sz="2000" kern="1200">
                <a:solidFill>
                  <a:schemeClr val="tx1">
                    <a:tint val="75000"/>
                  </a:schemeClr>
                </a:solidFill>
                <a:latin typeface="Franklin Gothic Medium" panose="020B0603020102020204" pitchFamily="34" charset="0"/>
                <a:ea typeface="ＭＳ Ｐゴシック" charset="0"/>
                <a:cs typeface="Arial"/>
              </a:defRPr>
            </a:lvl4pPr>
            <a:lvl5pPr marL="1828800" indent="0" algn="ctr" defTabSz="457200" rtl="0" eaLnBrk="1" fontAlgn="base" hangingPunct="1">
              <a:spcBef>
                <a:spcPct val="20000"/>
              </a:spcBef>
              <a:spcAft>
                <a:spcPct val="0"/>
              </a:spcAft>
              <a:buFont typeface="Arial" panose="020B0604020202020204" pitchFamily="34" charset="0"/>
              <a:buNone/>
              <a:defRPr sz="2000" kern="1200">
                <a:solidFill>
                  <a:schemeClr val="tx1">
                    <a:tint val="75000"/>
                  </a:schemeClr>
                </a:solidFill>
                <a:latin typeface="Franklin Gothic Medium" panose="020B0603020102020204" pitchFamily="34" charset="0"/>
                <a:ea typeface="ＭＳ Ｐゴシック" charset="0"/>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8B1D40"/>
                </a:solidFill>
                <a:effectLst/>
                <a:uLnTx/>
                <a:uFillTx/>
                <a:latin typeface="Franklin Gothic Medium"/>
                <a:ea typeface="ＭＳ Ｐゴシック"/>
                <a:cs typeface="Arial"/>
              </a:rPr>
              <a:t>Save money on tuition at NFC + Earn a quality education</a:t>
            </a:r>
            <a:endParaRPr kumimoji="0" lang="en-US" sz="3200" b="0" i="0" u="none" strike="noStrike" kern="1200" cap="none" spc="0" normalizeH="0" baseline="0" noProof="0">
              <a:ln>
                <a:noFill/>
              </a:ln>
              <a:solidFill>
                <a:prstClr val="black">
                  <a:tint val="75000"/>
                </a:prstClr>
              </a:solidFill>
              <a:effectLst/>
              <a:uLnTx/>
              <a:uFillTx/>
              <a:latin typeface="Franklin Gothic Medium" panose="020B0603020102020204" pitchFamily="34" charset="0"/>
              <a:ea typeface="ＭＳ Ｐゴシック" charset="0"/>
              <a:cs typeface="Arial"/>
            </a:endParaRPr>
          </a:p>
        </p:txBody>
      </p:sp>
    </p:spTree>
    <p:extLst>
      <p:ext uri="{BB962C8B-B14F-4D97-AF65-F5344CB8AC3E}">
        <p14:creationId xmlns:p14="http://schemas.microsoft.com/office/powerpoint/2010/main" val="2831114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 action="ppaction://media"/>
            <a:extLst>
              <a:ext uri="{FF2B5EF4-FFF2-40B4-BE49-F238E27FC236}">
                <a16:creationId xmlns:a16="http://schemas.microsoft.com/office/drawing/2014/main" id="{B47001D4-38D8-4920-8A4D-03820CC8C763}"/>
              </a:ext>
            </a:extLst>
          </p:cNvPr>
          <p:cNvPicPr>
            <a:picLocks noRot="1" noChangeAspect="1"/>
          </p:cNvPicPr>
          <p:nvPr>
            <a:videoFile r:link="rId1"/>
          </p:nvPr>
        </p:nvPicPr>
        <p:blipFill>
          <a:blip r:embed="rId3"/>
          <a:stretch>
            <a:fillRect/>
          </a:stretch>
        </p:blipFill>
        <p:spPr>
          <a:xfrm>
            <a:off x="787400" y="590550"/>
            <a:ext cx="7569200" cy="5676900"/>
          </a:xfrm>
          <a:prstGeom prst="rect">
            <a:avLst/>
          </a:prstGeom>
          <a:noFill/>
        </p:spPr>
      </p:pic>
    </p:spTree>
    <p:extLst>
      <p:ext uri="{BB962C8B-B14F-4D97-AF65-F5344CB8AC3E}">
        <p14:creationId xmlns:p14="http://schemas.microsoft.com/office/powerpoint/2010/main" val="201361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378DE-FDB4-4ED8-A6A2-A6AA421E83D0}"/>
              </a:ext>
            </a:extLst>
          </p:cNvPr>
          <p:cNvSpPr>
            <a:spLocks noGrp="1"/>
          </p:cNvSpPr>
          <p:nvPr>
            <p:ph type="ctrTitle"/>
          </p:nvPr>
        </p:nvSpPr>
        <p:spPr>
          <a:xfrm>
            <a:off x="374561" y="1724308"/>
            <a:ext cx="8405610" cy="3283799"/>
          </a:xfrm>
        </p:spPr>
        <p:txBody>
          <a:bodyPr wrap="square" anchor="ctr">
            <a:normAutofit fontScale="90000"/>
          </a:bodyPr>
          <a:lstStyle/>
          <a:p>
            <a:pPr>
              <a:lnSpc>
                <a:spcPct val="90000"/>
              </a:lnSpc>
            </a:pPr>
            <a:r>
              <a:rPr lang="en-US" sz="4800" b="1" dirty="0">
                <a:latin typeface="Franklin Gothic Medium"/>
                <a:ea typeface="ＭＳ Ｐゴシック"/>
              </a:rPr>
              <a:t>Career and Workforce Education</a:t>
            </a:r>
            <a:br>
              <a:rPr lang="en-US" sz="1400" dirty="0"/>
            </a:br>
            <a:br>
              <a:rPr lang="en-US" sz="2800" dirty="0">
                <a:latin typeface="Franklin Gothic Medium"/>
                <a:ea typeface="ＭＳ Ｐゴシック"/>
              </a:rPr>
            </a:br>
            <a:r>
              <a:rPr lang="en-US" sz="2800" dirty="0">
                <a:latin typeface="Franklin Gothic Medium"/>
                <a:ea typeface="ＭＳ Ｐゴシック"/>
              </a:rPr>
              <a:t>From quick industry certifications to bachelor's degree, North Florida College's Career and Workforce Education programs can help provide training to boost your career.</a:t>
            </a:r>
            <a:br>
              <a:rPr lang="en-US" sz="2800" dirty="0">
                <a:latin typeface="Franklin Gothic Medium"/>
                <a:ea typeface="ＭＳ Ｐゴシック"/>
              </a:rPr>
            </a:br>
            <a:br>
              <a:rPr lang="en-US" sz="2800" dirty="0"/>
            </a:br>
            <a:r>
              <a:rPr lang="en-US" sz="2800" dirty="0">
                <a:latin typeface="Franklin Gothic Medium"/>
                <a:ea typeface="ＭＳ Ｐゴシック"/>
              </a:rPr>
              <a:t>Explore NFC training for workforce-recognized </a:t>
            </a:r>
            <a:r>
              <a:rPr lang="en-US" sz="2800">
                <a:latin typeface="Franklin Gothic Medium"/>
                <a:ea typeface="ＭＳ Ｐゴシック"/>
              </a:rPr>
              <a:t>credentials, nationally accredited programs and degrees.</a:t>
            </a:r>
          </a:p>
        </p:txBody>
      </p:sp>
      <p:sp>
        <p:nvSpPr>
          <p:cNvPr id="3" name="Text Placeholder 2">
            <a:extLst>
              <a:ext uri="{FF2B5EF4-FFF2-40B4-BE49-F238E27FC236}">
                <a16:creationId xmlns:a16="http://schemas.microsoft.com/office/drawing/2014/main" id="{00111F21-950E-4B0D-8FDC-0ED1EC03F27E}"/>
              </a:ext>
            </a:extLst>
          </p:cNvPr>
          <p:cNvSpPr>
            <a:spLocks noGrp="1"/>
          </p:cNvSpPr>
          <p:nvPr>
            <p:ph type="subTitle" idx="1"/>
          </p:nvPr>
        </p:nvSpPr>
        <p:spPr>
          <a:xfrm>
            <a:off x="212501" y="5068477"/>
            <a:ext cx="8729729" cy="679361"/>
          </a:xfrm>
        </p:spPr>
        <p:txBody>
          <a:bodyPr wrap="square" anchor="t">
            <a:normAutofit fontScale="92500"/>
          </a:bodyPr>
          <a:lstStyle/>
          <a:p>
            <a:r>
              <a:rPr lang="en-US">
                <a:solidFill>
                  <a:srgbClr val="8B1D40"/>
                </a:solidFill>
                <a:latin typeface="Franklin Gothic Medium"/>
                <a:ea typeface="ＭＳ Ｐゴシック"/>
              </a:rPr>
              <a:t>NFC offers building blocks to careers and degrees.</a:t>
            </a:r>
            <a:endParaRPr lang="en-US" dirty="0">
              <a:solidFill>
                <a:srgbClr val="8B1D40"/>
              </a:solidFill>
              <a:latin typeface="Franklin Gothic Medium"/>
              <a:ea typeface="ＭＳ Ｐゴシック"/>
            </a:endParaRPr>
          </a:p>
        </p:txBody>
      </p:sp>
      <p:sp>
        <p:nvSpPr>
          <p:cNvPr id="5" name="Text Placeholder 2">
            <a:extLst>
              <a:ext uri="{FF2B5EF4-FFF2-40B4-BE49-F238E27FC236}">
                <a16:creationId xmlns:a16="http://schemas.microsoft.com/office/drawing/2014/main" id="{A1C04EB4-FE5D-45C7-9360-73BAD363FB83}"/>
              </a:ext>
            </a:extLst>
          </p:cNvPr>
          <p:cNvSpPr txBox="1">
            <a:spLocks/>
          </p:cNvSpPr>
          <p:nvPr/>
        </p:nvSpPr>
        <p:spPr bwMode="auto">
          <a:xfrm>
            <a:off x="37541" y="5768613"/>
            <a:ext cx="9060287" cy="411786"/>
          </a:xfrm>
          <a:prstGeom prst="rect">
            <a:avLst/>
          </a:prstGeom>
          <a:noFill/>
          <a:ln w="9525">
            <a:solidFill>
              <a:schemeClr val="bg1"/>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0" indent="0" algn="ctr" defTabSz="457200" rtl="0" eaLnBrk="1" fontAlgn="base" hangingPunct="1">
              <a:spcBef>
                <a:spcPct val="20000"/>
              </a:spcBef>
              <a:spcAft>
                <a:spcPct val="0"/>
              </a:spcAft>
              <a:buFont typeface="Arial" panose="020B0604020202020204" pitchFamily="34" charset="0"/>
              <a:buNone/>
              <a:defRPr sz="3200" kern="1200">
                <a:solidFill>
                  <a:schemeClr val="tx1">
                    <a:tint val="75000"/>
                  </a:schemeClr>
                </a:solidFill>
                <a:latin typeface="Franklin Gothic Medium" panose="020B0603020102020204" pitchFamily="34" charset="0"/>
                <a:ea typeface="ＭＳ Ｐゴシック" charset="0"/>
                <a:cs typeface="Arial"/>
              </a:defRPr>
            </a:lvl1pPr>
            <a:lvl2pPr marL="457200" indent="0" algn="ctr" defTabSz="457200" rtl="0" eaLnBrk="1" fontAlgn="base" hangingPunct="1">
              <a:spcBef>
                <a:spcPct val="20000"/>
              </a:spcBef>
              <a:spcAft>
                <a:spcPct val="0"/>
              </a:spcAft>
              <a:buFont typeface="Arial" panose="020B0604020202020204" pitchFamily="34" charset="0"/>
              <a:buNone/>
              <a:defRPr sz="2800" kern="1200">
                <a:solidFill>
                  <a:schemeClr val="tx1">
                    <a:tint val="75000"/>
                  </a:schemeClr>
                </a:solidFill>
                <a:latin typeface="Franklin Gothic Medium" panose="020B0603020102020204" pitchFamily="34" charset="0"/>
                <a:ea typeface="ＭＳ Ｐゴシック" charset="0"/>
                <a:cs typeface="Arial"/>
              </a:defRPr>
            </a:lvl2pPr>
            <a:lvl3pPr marL="914400" indent="0" algn="ctr" defTabSz="457200" rtl="0" eaLnBrk="1" fontAlgn="base" hangingPunct="1">
              <a:spcBef>
                <a:spcPct val="20000"/>
              </a:spcBef>
              <a:spcAft>
                <a:spcPct val="0"/>
              </a:spcAft>
              <a:buFont typeface="Arial" panose="020B0604020202020204" pitchFamily="34" charset="0"/>
              <a:buNone/>
              <a:defRPr sz="2400" kern="1200">
                <a:solidFill>
                  <a:schemeClr val="tx1">
                    <a:tint val="75000"/>
                  </a:schemeClr>
                </a:solidFill>
                <a:latin typeface="Franklin Gothic Medium" panose="020B0603020102020204" pitchFamily="34" charset="0"/>
                <a:ea typeface="ＭＳ Ｐゴシック" charset="0"/>
                <a:cs typeface="Arial"/>
              </a:defRPr>
            </a:lvl3pPr>
            <a:lvl4pPr marL="1371600" indent="0" algn="ctr" defTabSz="457200" rtl="0" eaLnBrk="1" fontAlgn="base" hangingPunct="1">
              <a:spcBef>
                <a:spcPct val="20000"/>
              </a:spcBef>
              <a:spcAft>
                <a:spcPct val="0"/>
              </a:spcAft>
              <a:buFont typeface="Arial" panose="020B0604020202020204" pitchFamily="34" charset="0"/>
              <a:buNone/>
              <a:defRPr sz="2000" kern="1200">
                <a:solidFill>
                  <a:schemeClr val="tx1">
                    <a:tint val="75000"/>
                  </a:schemeClr>
                </a:solidFill>
                <a:latin typeface="Franklin Gothic Medium" panose="020B0603020102020204" pitchFamily="34" charset="0"/>
                <a:ea typeface="ＭＳ Ｐゴシック" charset="0"/>
                <a:cs typeface="Arial"/>
              </a:defRPr>
            </a:lvl4pPr>
            <a:lvl5pPr marL="1828800" indent="0" algn="ctr" defTabSz="457200" rtl="0" eaLnBrk="1" fontAlgn="base" hangingPunct="1">
              <a:spcBef>
                <a:spcPct val="20000"/>
              </a:spcBef>
              <a:spcAft>
                <a:spcPct val="0"/>
              </a:spcAft>
              <a:buFont typeface="Arial" panose="020B0604020202020204" pitchFamily="34" charset="0"/>
              <a:buNone/>
              <a:defRPr sz="2000" kern="1200">
                <a:solidFill>
                  <a:schemeClr val="tx1">
                    <a:tint val="75000"/>
                  </a:schemeClr>
                </a:solidFill>
                <a:latin typeface="Franklin Gothic Medium" panose="020B0603020102020204" pitchFamily="34" charset="0"/>
                <a:ea typeface="ＭＳ Ｐゴシック" charset="0"/>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2000" b="0" i="1" u="none" strike="noStrike" kern="1200" cap="none" spc="0" normalizeH="0" baseline="0" noProof="0">
                <a:ln>
                  <a:noFill/>
                </a:ln>
                <a:solidFill>
                  <a:prstClr val="black"/>
                </a:solidFill>
                <a:effectLst/>
                <a:uLnTx/>
                <a:uFillTx/>
                <a:latin typeface="Times New Roman"/>
                <a:ea typeface="ＭＳ Ｐゴシック"/>
                <a:cs typeface="Arial"/>
              </a:rPr>
              <a:t>Quick Workforce Certifications  |  Online Programs  |  Certificates and Degrees</a:t>
            </a:r>
            <a:r>
              <a:rPr kumimoji="0" lang="en-US" sz="2000" b="0" i="1" u="none" strike="noStrike" kern="1200" cap="none" spc="0" normalizeH="0" baseline="0" noProof="0" dirty="0">
                <a:ln>
                  <a:noFill/>
                </a:ln>
                <a:solidFill>
                  <a:prstClr val="black"/>
                </a:solidFill>
                <a:effectLst/>
                <a:uLnTx/>
                <a:uFillTx/>
                <a:latin typeface="Minion Pro"/>
                <a:ea typeface="ＭＳ Ｐゴシック"/>
                <a:cs typeface="Arial"/>
              </a:rPr>
              <a:t> </a:t>
            </a:r>
            <a:endParaRPr kumimoji="0" lang="en-US" sz="2000" b="0" i="1" u="none" strike="noStrike" kern="1200" cap="none" spc="0" normalizeH="0" baseline="0" noProof="0" dirty="0">
              <a:ln>
                <a:noFill/>
              </a:ln>
              <a:solidFill>
                <a:prstClr val="black"/>
              </a:solidFill>
              <a:effectLst/>
              <a:uLnTx/>
              <a:uFillTx/>
              <a:latin typeface="Minion Pro"/>
              <a:ea typeface="ＭＳ Ｐゴシック" charset="0"/>
              <a:cs typeface="Arial"/>
            </a:endParaRPr>
          </a:p>
        </p:txBody>
      </p:sp>
    </p:spTree>
    <p:extLst>
      <p:ext uri="{BB962C8B-B14F-4D97-AF65-F5344CB8AC3E}">
        <p14:creationId xmlns:p14="http://schemas.microsoft.com/office/powerpoint/2010/main" val="1703607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 action="ppaction://media"/>
            <a:extLst>
              <a:ext uri="{FF2B5EF4-FFF2-40B4-BE49-F238E27FC236}">
                <a16:creationId xmlns:a16="http://schemas.microsoft.com/office/drawing/2014/main" id="{73B86A7D-2327-4BBE-A5C6-45EA66882BEB}"/>
              </a:ext>
            </a:extLst>
          </p:cNvPr>
          <p:cNvPicPr>
            <a:picLocks noRot="1" noChangeAspect="1"/>
          </p:cNvPicPr>
          <p:nvPr>
            <a:videoFile r:link="rId1"/>
          </p:nvPr>
        </p:nvPicPr>
        <p:blipFill rotWithShape="1">
          <a:blip r:embed="rId3"/>
          <a:stretch/>
        </p:blipFill>
        <p:spPr>
          <a:xfrm>
            <a:off x="787400" y="590550"/>
            <a:ext cx="7569200" cy="5676900"/>
          </a:xfrm>
          <a:prstGeom prst="rect">
            <a:avLst/>
          </a:prstGeom>
          <a:noFill/>
        </p:spPr>
      </p:pic>
    </p:spTree>
    <p:extLst>
      <p:ext uri="{BB962C8B-B14F-4D97-AF65-F5344CB8AC3E}">
        <p14:creationId xmlns:p14="http://schemas.microsoft.com/office/powerpoint/2010/main" val="1686899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0F42A-EF62-4DBB-BFD1-E9F3740AAE42}"/>
              </a:ext>
            </a:extLst>
          </p:cNvPr>
          <p:cNvSpPr>
            <a:spLocks noGrp="1"/>
          </p:cNvSpPr>
          <p:nvPr>
            <p:ph type="title"/>
          </p:nvPr>
        </p:nvSpPr>
        <p:spPr>
          <a:xfrm>
            <a:off x="382073" y="525708"/>
            <a:ext cx="8229600" cy="645085"/>
          </a:xfrm>
        </p:spPr>
        <p:txBody>
          <a:bodyPr/>
          <a:lstStyle/>
          <a:p>
            <a:r>
              <a:rPr lang="en-US">
                <a:latin typeface="Franklin Gothic Medium"/>
                <a:ea typeface="ＭＳ Ｐゴシック"/>
              </a:rPr>
              <a:t>NFC IS HERE TO HELP!</a:t>
            </a:r>
            <a:endParaRPr lang="en-US"/>
          </a:p>
        </p:txBody>
      </p:sp>
      <p:sp>
        <p:nvSpPr>
          <p:cNvPr id="3" name="Text Placeholder 2">
            <a:extLst>
              <a:ext uri="{FF2B5EF4-FFF2-40B4-BE49-F238E27FC236}">
                <a16:creationId xmlns:a16="http://schemas.microsoft.com/office/drawing/2014/main" id="{0D2A9155-8C49-4A3D-927F-23D0DB2791EC}"/>
              </a:ext>
            </a:extLst>
          </p:cNvPr>
          <p:cNvSpPr>
            <a:spLocks noGrp="1"/>
          </p:cNvSpPr>
          <p:nvPr>
            <p:ph type="body" idx="1"/>
          </p:nvPr>
        </p:nvSpPr>
        <p:spPr>
          <a:xfrm>
            <a:off x="457200" y="1245338"/>
            <a:ext cx="4040188" cy="532439"/>
          </a:xfrm>
        </p:spPr>
        <p:txBody>
          <a:bodyPr/>
          <a:lstStyle/>
          <a:p>
            <a:r>
              <a:rPr lang="en-US" sz="2800">
                <a:solidFill>
                  <a:srgbClr val="8B1D40"/>
                </a:solidFill>
                <a:latin typeface="Franklin Gothic Medium"/>
                <a:ea typeface="ＭＳ Ｐゴシック"/>
              </a:rPr>
              <a:t>Getting Started at NFC</a:t>
            </a:r>
            <a:endParaRPr lang="en-US" sz="2800">
              <a:solidFill>
                <a:srgbClr val="8B1D40"/>
              </a:solidFill>
            </a:endParaRPr>
          </a:p>
        </p:txBody>
      </p:sp>
      <p:sp>
        <p:nvSpPr>
          <p:cNvPr id="4" name="Content Placeholder 3">
            <a:extLst>
              <a:ext uri="{FF2B5EF4-FFF2-40B4-BE49-F238E27FC236}">
                <a16:creationId xmlns:a16="http://schemas.microsoft.com/office/drawing/2014/main" id="{044ECD01-4DE2-4527-982C-3F3A9854C6B4}"/>
              </a:ext>
            </a:extLst>
          </p:cNvPr>
          <p:cNvSpPr>
            <a:spLocks noGrp="1"/>
          </p:cNvSpPr>
          <p:nvPr>
            <p:ph sz="half" idx="2"/>
          </p:nvPr>
        </p:nvSpPr>
        <p:spPr>
          <a:xfrm>
            <a:off x="457200" y="1799242"/>
            <a:ext cx="4040188" cy="4337654"/>
          </a:xfrm>
          <a:ln>
            <a:noFill/>
          </a:ln>
        </p:spPr>
        <p:txBody>
          <a:bodyPr/>
          <a:lstStyle/>
          <a:p>
            <a:r>
              <a:rPr lang="en-US" sz="2200">
                <a:latin typeface="Franklin Gothic Medium"/>
                <a:ea typeface="ＭＳ Ｐゴシック"/>
              </a:rPr>
              <a:t>Online Admission Application</a:t>
            </a:r>
            <a:br>
              <a:rPr lang="en-US" sz="2200" dirty="0">
                <a:latin typeface="Franklin Gothic Medium"/>
                <a:ea typeface="ＭＳ Ｐゴシック"/>
              </a:rPr>
            </a:br>
            <a:r>
              <a:rPr lang="en-US" sz="2200">
                <a:latin typeface="Franklin Gothic Medium"/>
                <a:ea typeface="ＭＳ Ｐゴシック"/>
              </a:rPr>
              <a:t>Enrollment Checklist</a:t>
            </a:r>
            <a:br>
              <a:rPr lang="en-US" sz="2200" dirty="0">
                <a:latin typeface="Franklin Gothic Medium"/>
                <a:ea typeface="ＭＳ Ｐゴシック"/>
              </a:rPr>
            </a:br>
            <a:r>
              <a:rPr lang="en-US" sz="1400">
                <a:solidFill>
                  <a:srgbClr val="8B1D40"/>
                </a:solidFill>
                <a:latin typeface="Franklin Gothic Medium"/>
                <a:ea typeface="ＭＳ Ｐゴシック"/>
              </a:rPr>
              <a:t>www.nfc.edu/getting-started/admissions</a:t>
            </a:r>
            <a:endParaRPr lang="en-US" sz="1400">
              <a:solidFill>
                <a:srgbClr val="8B1D40"/>
              </a:solidFill>
            </a:endParaRPr>
          </a:p>
          <a:p>
            <a:r>
              <a:rPr lang="en-US" sz="2200">
                <a:latin typeface="Franklin Gothic Medium"/>
                <a:ea typeface="ＭＳ Ｐゴシック"/>
              </a:rPr>
              <a:t>NFC Recruiter </a:t>
            </a:r>
          </a:p>
          <a:p>
            <a:r>
              <a:rPr lang="en-US" sz="2200">
                <a:latin typeface="Franklin Gothic Medium"/>
                <a:ea typeface="ＭＳ Ｐゴシック"/>
              </a:rPr>
              <a:t>NFC Advisors</a:t>
            </a:r>
            <a:endParaRPr lang="en-US" sz="2200" dirty="0"/>
          </a:p>
          <a:p>
            <a:r>
              <a:rPr lang="en-US" sz="2200">
                <a:latin typeface="Franklin Gothic Medium"/>
                <a:ea typeface="ＭＳ Ｐゴシック"/>
              </a:rPr>
              <a:t>Financial Aid Options</a:t>
            </a:r>
            <a:br>
              <a:rPr lang="en-US" sz="2200" dirty="0">
                <a:latin typeface="Franklin Gothic Medium"/>
                <a:ea typeface="ＭＳ Ｐゴシック"/>
              </a:rPr>
            </a:br>
            <a:r>
              <a:rPr lang="en-US" sz="1400">
                <a:solidFill>
                  <a:srgbClr val="8B1D40"/>
                </a:solidFill>
                <a:latin typeface="Franklin Gothic Medium"/>
                <a:ea typeface="ＭＳ Ｐゴシック"/>
              </a:rPr>
              <a:t>www.nfc.edu/getting-started/financial-aid</a:t>
            </a:r>
            <a:endParaRPr lang="en-US" sz="1400" dirty="0">
              <a:solidFill>
                <a:srgbClr val="8B1D40"/>
              </a:solidFill>
              <a:latin typeface="Franklin Gothic Medium"/>
              <a:ea typeface="ＭＳ Ｐゴシック"/>
            </a:endParaRPr>
          </a:p>
          <a:p>
            <a:pPr lvl="1"/>
            <a:r>
              <a:rPr lang="en-US" sz="1600">
                <a:latin typeface="Franklin Gothic Medium"/>
                <a:ea typeface="ＭＳ Ｐゴシック"/>
              </a:rPr>
              <a:t>Complete the FAFSA early</a:t>
            </a:r>
          </a:p>
          <a:p>
            <a:r>
              <a:rPr lang="en-US" sz="2200">
                <a:latin typeface="Franklin Gothic Medium"/>
                <a:ea typeface="ＭＳ Ｐゴシック"/>
              </a:rPr>
              <a:t>NFC Scholarships</a:t>
            </a:r>
            <a:br>
              <a:rPr lang="en-US" sz="2200" dirty="0">
                <a:latin typeface="Franklin Gothic Medium"/>
                <a:ea typeface="ＭＳ Ｐゴシック"/>
              </a:rPr>
            </a:br>
            <a:r>
              <a:rPr lang="en-US" sz="1400">
                <a:solidFill>
                  <a:srgbClr val="8B1D40"/>
                </a:solidFill>
                <a:latin typeface="Franklin Gothic Medium"/>
                <a:ea typeface="ＭＳ Ｐゴシック"/>
              </a:rPr>
              <a:t>www.nfc.edu/foundation-giving/scholarships</a:t>
            </a:r>
            <a:endParaRPr lang="en-US" sz="1400" dirty="0">
              <a:solidFill>
                <a:srgbClr val="8B1D40"/>
              </a:solidFill>
              <a:latin typeface="Franklin Gothic Medium"/>
              <a:ea typeface="ＭＳ Ｐゴシック"/>
            </a:endParaRPr>
          </a:p>
          <a:p>
            <a:pPr lvl="1"/>
            <a:r>
              <a:rPr lang="en-US" sz="1600">
                <a:latin typeface="Franklin Gothic Medium"/>
                <a:ea typeface="ＭＳ Ｐゴシック"/>
              </a:rPr>
              <a:t>NFC Foundation Office</a:t>
            </a:r>
          </a:p>
          <a:p>
            <a:pPr lvl="1"/>
            <a:r>
              <a:rPr lang="en-US" sz="1600">
                <a:latin typeface="Franklin Gothic Medium"/>
                <a:ea typeface="ＭＳ Ｐゴシック"/>
              </a:rPr>
              <a:t>Complete the FAFSA</a:t>
            </a:r>
            <a:endParaRPr lang="en-US" sz="1600"/>
          </a:p>
          <a:p>
            <a:pPr lvl="1"/>
            <a:r>
              <a:rPr lang="en-US" sz="1600">
                <a:latin typeface="Franklin Gothic Medium"/>
                <a:ea typeface="ＭＳ Ｐゴシック"/>
              </a:rPr>
              <a:t>Apply by deadline</a:t>
            </a:r>
            <a:endParaRPr lang="en-US" sz="1600"/>
          </a:p>
        </p:txBody>
      </p:sp>
      <p:sp>
        <p:nvSpPr>
          <p:cNvPr id="5" name="Text Placeholder 4">
            <a:extLst>
              <a:ext uri="{FF2B5EF4-FFF2-40B4-BE49-F238E27FC236}">
                <a16:creationId xmlns:a16="http://schemas.microsoft.com/office/drawing/2014/main" id="{7661589B-BA82-431F-AA77-9DF5E6611913}"/>
              </a:ext>
            </a:extLst>
          </p:cNvPr>
          <p:cNvSpPr>
            <a:spLocks noGrp="1"/>
          </p:cNvSpPr>
          <p:nvPr>
            <p:ph type="body" sz="quarter" idx="3"/>
          </p:nvPr>
        </p:nvSpPr>
        <p:spPr>
          <a:xfrm>
            <a:off x="4645025" y="1245339"/>
            <a:ext cx="4288620" cy="532439"/>
          </a:xfrm>
        </p:spPr>
        <p:txBody>
          <a:bodyPr/>
          <a:lstStyle/>
          <a:p>
            <a:r>
              <a:rPr lang="en-US" sz="2800">
                <a:solidFill>
                  <a:srgbClr val="8B1D40"/>
                </a:solidFill>
                <a:latin typeface="Franklin Gothic Medium"/>
                <a:ea typeface="ＭＳ Ｐゴシック"/>
              </a:rPr>
              <a:t>Student Resources at NFC</a:t>
            </a:r>
            <a:endParaRPr lang="en-US" sz="2800">
              <a:solidFill>
                <a:srgbClr val="8B1D40"/>
              </a:solidFill>
            </a:endParaRPr>
          </a:p>
        </p:txBody>
      </p:sp>
      <p:sp>
        <p:nvSpPr>
          <p:cNvPr id="6" name="Content Placeholder 5">
            <a:extLst>
              <a:ext uri="{FF2B5EF4-FFF2-40B4-BE49-F238E27FC236}">
                <a16:creationId xmlns:a16="http://schemas.microsoft.com/office/drawing/2014/main" id="{1DF4EEFF-FCFD-42AB-B5D4-D2864EB8A7B0}"/>
              </a:ext>
            </a:extLst>
          </p:cNvPr>
          <p:cNvSpPr>
            <a:spLocks noGrp="1"/>
          </p:cNvSpPr>
          <p:nvPr>
            <p:ph sz="quarter" idx="4"/>
          </p:nvPr>
        </p:nvSpPr>
        <p:spPr>
          <a:xfrm>
            <a:off x="4645025" y="1799242"/>
            <a:ext cx="4471070" cy="3403936"/>
          </a:xfrm>
          <a:ln>
            <a:noFill/>
          </a:ln>
        </p:spPr>
        <p:txBody>
          <a:bodyPr/>
          <a:lstStyle/>
          <a:p>
            <a:r>
              <a:rPr lang="en-US">
                <a:latin typeface="Franklin Gothic Medium"/>
                <a:ea typeface="ＭＳ Ｐゴシック"/>
              </a:rPr>
              <a:t>Learning Resources and Academic Success Center</a:t>
            </a:r>
            <a:br>
              <a:rPr lang="en-US" dirty="0">
                <a:latin typeface="Franklin Gothic Medium"/>
                <a:ea typeface="ＭＳ Ｐゴシック"/>
              </a:rPr>
            </a:br>
            <a:r>
              <a:rPr lang="en-US" sz="1400">
                <a:solidFill>
                  <a:srgbClr val="8B1D40"/>
                </a:solidFill>
                <a:latin typeface="Franklin Gothic Medium"/>
                <a:ea typeface="ＭＳ Ｐゴシック"/>
              </a:rPr>
              <a:t>www.nfc.edu/learning-resources</a:t>
            </a:r>
            <a:endParaRPr lang="en-US" sz="1400" dirty="0">
              <a:solidFill>
                <a:srgbClr val="8B1D40"/>
              </a:solidFill>
              <a:latin typeface="Franklin Gothic Medium"/>
              <a:ea typeface="ＭＳ Ｐゴシック"/>
            </a:endParaRPr>
          </a:p>
          <a:p>
            <a:pPr lvl="1"/>
            <a:r>
              <a:rPr lang="en-US" sz="1600">
                <a:solidFill>
                  <a:srgbClr val="000000"/>
                </a:solidFill>
                <a:latin typeface="Franklin Gothic Medium"/>
                <a:ea typeface="ＭＳ Ｐゴシック"/>
              </a:rPr>
              <a:t>Free Tutoring</a:t>
            </a:r>
            <a:endParaRPr lang="en-US" sz="1600">
              <a:latin typeface="Franklin Gothic Medium"/>
              <a:ea typeface="ＭＳ Ｐゴシック"/>
            </a:endParaRPr>
          </a:p>
          <a:p>
            <a:pPr lvl="1"/>
            <a:r>
              <a:rPr lang="en-US" sz="1600">
                <a:solidFill>
                  <a:srgbClr val="000000"/>
                </a:solidFill>
                <a:latin typeface="Franklin Gothic Medium"/>
                <a:ea typeface="ＭＳ Ｐゴシック"/>
              </a:rPr>
              <a:t>Academic Coaching</a:t>
            </a:r>
            <a:endParaRPr lang="en-US" sz="1600">
              <a:latin typeface="Franklin Gothic Medium"/>
              <a:ea typeface="ＭＳ Ｐゴシック"/>
            </a:endParaRPr>
          </a:p>
          <a:p>
            <a:pPr lvl="1"/>
            <a:r>
              <a:rPr lang="en-US" sz="1600">
                <a:solidFill>
                  <a:srgbClr val="000000"/>
                </a:solidFill>
                <a:latin typeface="Franklin Gothic Medium"/>
                <a:ea typeface="ＭＳ Ｐゴシック"/>
              </a:rPr>
              <a:t>Test Review Workshops</a:t>
            </a:r>
            <a:endParaRPr lang="en-US" sz="1600">
              <a:latin typeface="Franklin Gothic Medium"/>
              <a:ea typeface="ＭＳ Ｐゴシック"/>
            </a:endParaRPr>
          </a:p>
          <a:p>
            <a:pPr lvl="1"/>
            <a:r>
              <a:rPr lang="en-US" sz="1600">
                <a:solidFill>
                  <a:srgbClr val="000000"/>
                </a:solidFill>
                <a:latin typeface="Franklin Gothic Medium"/>
                <a:ea typeface="ＭＳ Ｐゴシック"/>
              </a:rPr>
              <a:t>Study Skills and More</a:t>
            </a:r>
            <a:endParaRPr lang="en-US" sz="1600"/>
          </a:p>
          <a:p>
            <a:r>
              <a:rPr lang="en-US">
                <a:latin typeface="Franklin Gothic Medium"/>
                <a:ea typeface="ＭＳ Ｐゴシック"/>
              </a:rPr>
              <a:t>Academic Advising</a:t>
            </a:r>
          </a:p>
          <a:p>
            <a:pPr lvl="1"/>
            <a:r>
              <a:rPr lang="en-US" sz="1600">
                <a:latin typeface="Franklin Gothic Medium"/>
                <a:ea typeface="ＭＳ Ｐゴシック"/>
              </a:rPr>
              <a:t>Academic Review and Career Guidance</a:t>
            </a:r>
          </a:p>
          <a:p>
            <a:r>
              <a:rPr lang="en-US">
                <a:latin typeface="Franklin Gothic Medium"/>
                <a:ea typeface="ＭＳ Ｐゴシック"/>
              </a:rPr>
              <a:t>Disability Resource Center</a:t>
            </a:r>
            <a:br>
              <a:rPr lang="en-US" dirty="0">
                <a:latin typeface="Franklin Gothic Medium"/>
                <a:ea typeface="ＭＳ Ｐゴシック"/>
              </a:rPr>
            </a:br>
            <a:endParaRPr lang="en-US" sz="1400">
              <a:solidFill>
                <a:srgbClr val="8B1D40"/>
              </a:solidFill>
              <a:latin typeface="Franklin Gothic Medium"/>
              <a:ea typeface="ＭＳ Ｐゴシック"/>
            </a:endParaRPr>
          </a:p>
        </p:txBody>
      </p:sp>
      <p:sp>
        <p:nvSpPr>
          <p:cNvPr id="8" name="Content Placeholder 5">
            <a:extLst>
              <a:ext uri="{FF2B5EF4-FFF2-40B4-BE49-F238E27FC236}">
                <a16:creationId xmlns:a16="http://schemas.microsoft.com/office/drawing/2014/main" id="{25BB0F1C-5704-4877-972A-5B60ACD511BF}"/>
              </a:ext>
            </a:extLst>
          </p:cNvPr>
          <p:cNvSpPr txBox="1">
            <a:spLocks/>
          </p:cNvSpPr>
          <p:nvPr/>
        </p:nvSpPr>
        <p:spPr bwMode="auto">
          <a:xfrm>
            <a:off x="5774073" y="5203558"/>
            <a:ext cx="3430028" cy="1021345"/>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Franklin Gothic Medium" panose="020B0603020102020204" pitchFamily="34" charset="0"/>
                <a:ea typeface="ＭＳ Ｐゴシック" charset="0"/>
                <a:cs typeface="Arial"/>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Franklin Gothic Medium" panose="020B0603020102020204" pitchFamily="34" charset="0"/>
                <a:ea typeface="ＭＳ Ｐゴシック" charset="0"/>
                <a:cs typeface="Arial"/>
              </a:defRPr>
            </a:lvl2pPr>
            <a:lvl3pPr marL="1143000" indent="-228600" algn="l" defTabSz="457200" rtl="0" eaLnBrk="1" fontAlgn="base" hangingPunct="1">
              <a:spcBef>
                <a:spcPct val="20000"/>
              </a:spcBef>
              <a:spcAft>
                <a:spcPct val="0"/>
              </a:spcAft>
              <a:buFont typeface="Arial" panose="020B0604020202020204" pitchFamily="34" charset="0"/>
              <a:buChar char="•"/>
              <a:defRPr sz="1800" kern="1200">
                <a:solidFill>
                  <a:schemeClr val="tx1"/>
                </a:solidFill>
                <a:latin typeface="Franklin Gothic Medium" panose="020B0603020102020204" pitchFamily="34" charset="0"/>
                <a:ea typeface="ＭＳ Ｐゴシック" charset="0"/>
                <a:cs typeface="Arial"/>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chemeClr val="tx1"/>
                </a:solidFill>
                <a:latin typeface="Franklin Gothic Medium" panose="020B0603020102020204" pitchFamily="34" charset="0"/>
                <a:ea typeface="ＭＳ Ｐゴシック" charset="0"/>
                <a:cs typeface="Arial"/>
              </a:defRPr>
            </a:lvl4pPr>
            <a:lvl5pPr marL="2057400" indent="-228600" algn="l" defTabSz="457200" rtl="0" eaLnBrk="1" fontAlgn="base" hangingPunct="1">
              <a:spcBef>
                <a:spcPct val="20000"/>
              </a:spcBef>
              <a:spcAft>
                <a:spcPct val="0"/>
              </a:spcAft>
              <a:buFont typeface="Arial" panose="020B0604020202020204" pitchFamily="34" charset="0"/>
              <a:buChar char="»"/>
              <a:defRPr sz="1600" kern="1200">
                <a:solidFill>
                  <a:schemeClr val="tx1"/>
                </a:solidFill>
                <a:latin typeface="Franklin Gothic Medium" panose="020B0603020102020204" pitchFamily="34" charset="0"/>
                <a:ea typeface="ＭＳ Ｐゴシック" charset="0"/>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342900" marR="0" lvl="0" indent="-3429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Franklin Gothic Medium"/>
                <a:ea typeface="ＭＳ Ｐゴシック"/>
                <a:cs typeface="Arial"/>
              </a:rPr>
              <a:t>Student Counseling</a:t>
            </a:r>
            <a:endParaRPr kumimoji="0" lang="en-US" sz="1400" b="0" i="0" u="none" strike="noStrike" kern="1200" cap="none" spc="0" normalizeH="0" baseline="0" noProof="0">
              <a:ln>
                <a:noFill/>
              </a:ln>
              <a:solidFill>
                <a:srgbClr val="8B1D40"/>
              </a:solidFill>
              <a:effectLst/>
              <a:uLnTx/>
              <a:uFillTx/>
              <a:latin typeface="Franklin Gothic Medium"/>
              <a:ea typeface="ＭＳ Ｐゴシック"/>
              <a:cs typeface="Arial"/>
            </a:endParaRPr>
          </a:p>
          <a:p>
            <a:pPr marL="342900" marR="0" lvl="0" indent="-3429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Franklin Gothic Medium"/>
                <a:ea typeface="ＭＳ Ｐゴシック"/>
                <a:cs typeface="Arial"/>
              </a:rPr>
              <a:t>Student Activities</a:t>
            </a:r>
            <a:br>
              <a:rPr kumimoji="0" lang="en-US" sz="2400" b="0" i="0" u="none" strike="noStrike" kern="1200" cap="none" spc="0" normalizeH="0" baseline="0" noProof="0" dirty="0">
                <a:ln>
                  <a:noFill/>
                </a:ln>
                <a:solidFill>
                  <a:prstClr val="black"/>
                </a:solidFill>
                <a:effectLst/>
                <a:uLnTx/>
                <a:uFillTx/>
                <a:latin typeface="Franklin Gothic Medium"/>
                <a:ea typeface="ＭＳ Ｐゴシック"/>
                <a:cs typeface="Arial"/>
              </a:rPr>
            </a:br>
            <a:r>
              <a:rPr kumimoji="0" lang="en-US" sz="1200" b="0" i="0" u="none" strike="noStrike" kern="1200" cap="none" spc="0" normalizeH="0" baseline="0" noProof="0">
                <a:ln>
                  <a:noFill/>
                </a:ln>
                <a:solidFill>
                  <a:srgbClr val="8B1D40"/>
                </a:solidFill>
                <a:effectLst/>
                <a:uLnTx/>
                <a:uFillTx/>
                <a:latin typeface="Franklin Gothic Medium"/>
                <a:ea typeface="ＭＳ Ｐゴシック"/>
                <a:cs typeface="Arial"/>
              </a:rPr>
              <a:t>www.nfc.edu/current-students/campus-life</a:t>
            </a:r>
            <a:br>
              <a:rPr kumimoji="0" lang="en-US" sz="1600" b="0" i="0" u="none" strike="noStrike" kern="1200" cap="none" spc="0" normalizeH="0" baseline="0" noProof="0" dirty="0">
                <a:ln>
                  <a:noFill/>
                </a:ln>
                <a:solidFill>
                  <a:srgbClr val="8B1D40"/>
                </a:solidFill>
                <a:effectLst/>
                <a:uLnTx/>
                <a:uFillTx/>
                <a:latin typeface="Franklin Gothic Medium"/>
                <a:ea typeface="ＭＳ Ｐゴシック"/>
                <a:cs typeface="Arial"/>
              </a:rPr>
            </a:br>
            <a:endParaRPr kumimoji="0" lang="en-US" sz="1400" b="0" i="0" u="none" strike="noStrike" kern="1200" cap="none" spc="0" normalizeH="0" baseline="0" noProof="0">
              <a:ln>
                <a:noFill/>
              </a:ln>
              <a:solidFill>
                <a:srgbClr val="8B1D40"/>
              </a:solidFill>
              <a:effectLst/>
              <a:uLnTx/>
              <a:uFillTx/>
              <a:latin typeface="Franklin Gothic Medium"/>
              <a:ea typeface="ＭＳ Ｐゴシック"/>
              <a:cs typeface="Arial"/>
            </a:endParaRPr>
          </a:p>
        </p:txBody>
      </p:sp>
    </p:spTree>
    <p:extLst>
      <p:ext uri="{BB962C8B-B14F-4D97-AF65-F5344CB8AC3E}">
        <p14:creationId xmlns:p14="http://schemas.microsoft.com/office/powerpoint/2010/main" val="3881231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899" y="2290996"/>
            <a:ext cx="3008313" cy="654226"/>
          </a:xfrm>
        </p:spPr>
        <p:txBody>
          <a:bodyPr wrap="square" anchor="b">
            <a:normAutofit/>
          </a:bodyPr>
          <a:lstStyle/>
          <a:p>
            <a:r>
              <a:rPr lang="en-US" sz="2800" dirty="0">
                <a:latin typeface="Franklin Gothic Medium"/>
                <a:ea typeface="ＭＳ Ｐゴシック"/>
              </a:rPr>
              <a:t>WWW.NFC.EDU</a:t>
            </a:r>
          </a:p>
        </p:txBody>
      </p:sp>
      <p:pic>
        <p:nvPicPr>
          <p:cNvPr id="7" name="Picture 8" descr="A picture containing text, crossword, piece, sign&#10;&#10;Description automatically generated">
            <a:extLst>
              <a:ext uri="{FF2B5EF4-FFF2-40B4-BE49-F238E27FC236}">
                <a16:creationId xmlns:a16="http://schemas.microsoft.com/office/drawing/2014/main" id="{58155EC3-7A5E-4653-BF68-17885E446BF5}"/>
              </a:ext>
            </a:extLst>
          </p:cNvPr>
          <p:cNvPicPr>
            <a:picLocks noChangeAspect="1"/>
          </p:cNvPicPr>
          <p:nvPr/>
        </p:nvPicPr>
        <p:blipFill>
          <a:blip r:embed="rId2"/>
          <a:stretch>
            <a:fillRect/>
          </a:stretch>
        </p:blipFill>
        <p:spPr>
          <a:xfrm>
            <a:off x="3897023" y="919108"/>
            <a:ext cx="4693186" cy="4693186"/>
          </a:xfrm>
          <a:prstGeom prst="rect">
            <a:avLst/>
          </a:prstGeom>
          <a:noFill/>
        </p:spPr>
      </p:pic>
      <p:sp>
        <p:nvSpPr>
          <p:cNvPr id="12" name="Text Placeholder 3">
            <a:extLst>
              <a:ext uri="{FF2B5EF4-FFF2-40B4-BE49-F238E27FC236}">
                <a16:creationId xmlns:a16="http://schemas.microsoft.com/office/drawing/2014/main" id="{547F170F-910A-4640-9EA7-889ADD4F7A8C}"/>
              </a:ext>
            </a:extLst>
          </p:cNvPr>
          <p:cNvSpPr>
            <a:spLocks noGrp="1"/>
          </p:cNvSpPr>
          <p:nvPr>
            <p:ph type="body" sz="half" idx="2"/>
          </p:nvPr>
        </p:nvSpPr>
        <p:spPr>
          <a:xfrm>
            <a:off x="459347" y="3291720"/>
            <a:ext cx="3008313" cy="1242117"/>
          </a:xfrm>
        </p:spPr>
        <p:txBody>
          <a:bodyPr/>
          <a:lstStyle/>
          <a:p>
            <a:r>
              <a:rPr lang="en-US" sz="1800" dirty="0">
                <a:latin typeface="Franklin Gothic Medium"/>
                <a:ea typeface="ＭＳ Ｐゴシック"/>
              </a:rPr>
              <a:t>Request more information about NFC online. </a:t>
            </a:r>
            <a:endParaRPr lang="en-US" sz="1800" dirty="0"/>
          </a:p>
          <a:p>
            <a:r>
              <a:rPr lang="en-US" sz="1800" dirty="0">
                <a:latin typeface="Franklin Gothic Medium"/>
                <a:ea typeface="ＭＳ Ｐゴシック"/>
              </a:rPr>
              <a:t>Scan QR code with phone camera or QR code scanner. </a:t>
            </a:r>
          </a:p>
        </p:txBody>
      </p:sp>
      <p:sp>
        <p:nvSpPr>
          <p:cNvPr id="14" name="Text Placeholder 3">
            <a:extLst>
              <a:ext uri="{FF2B5EF4-FFF2-40B4-BE49-F238E27FC236}">
                <a16:creationId xmlns:a16="http://schemas.microsoft.com/office/drawing/2014/main" id="{513DCC81-0C69-4D55-8BA7-9C247D549321}"/>
              </a:ext>
            </a:extLst>
          </p:cNvPr>
          <p:cNvSpPr txBox="1">
            <a:spLocks/>
          </p:cNvSpPr>
          <p:nvPr/>
        </p:nvSpPr>
        <p:spPr bwMode="auto">
          <a:xfrm>
            <a:off x="459347" y="5500251"/>
            <a:ext cx="8374508" cy="887948"/>
          </a:xfrm>
          <a:prstGeom prst="rect">
            <a:avLst/>
          </a:prstGeom>
          <a:noFill/>
          <a:ln w="9525">
            <a:solidFill>
              <a:schemeClr val="bg1"/>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0" indent="0" algn="l" defTabSz="457200" rtl="0" eaLnBrk="1" fontAlgn="base" hangingPunct="1">
              <a:spcBef>
                <a:spcPct val="20000"/>
              </a:spcBef>
              <a:spcAft>
                <a:spcPct val="0"/>
              </a:spcAft>
              <a:buFont typeface="Arial" panose="020B0604020202020204" pitchFamily="34" charset="0"/>
              <a:buNone/>
              <a:defRPr sz="1400" kern="1200">
                <a:solidFill>
                  <a:schemeClr val="tx1"/>
                </a:solidFill>
                <a:latin typeface="Franklin Gothic Medium" panose="020B0603020102020204" pitchFamily="34" charset="0"/>
                <a:ea typeface="ＭＳ Ｐゴシック" charset="0"/>
                <a:cs typeface="Arial"/>
              </a:defRPr>
            </a:lvl1pPr>
            <a:lvl2pPr marL="457200" indent="0" algn="l" defTabSz="457200" rtl="0" eaLnBrk="1" fontAlgn="base" hangingPunct="1">
              <a:spcBef>
                <a:spcPct val="20000"/>
              </a:spcBef>
              <a:spcAft>
                <a:spcPct val="0"/>
              </a:spcAft>
              <a:buFont typeface="Arial" panose="020B0604020202020204" pitchFamily="34" charset="0"/>
              <a:buNone/>
              <a:defRPr sz="1200" kern="1200">
                <a:solidFill>
                  <a:schemeClr val="tx1"/>
                </a:solidFill>
                <a:latin typeface="Franklin Gothic Medium" panose="020B0603020102020204" pitchFamily="34" charset="0"/>
                <a:ea typeface="ＭＳ Ｐゴシック" charset="0"/>
                <a:cs typeface="Arial"/>
              </a:defRPr>
            </a:lvl2pPr>
            <a:lvl3pPr marL="914400" indent="0" algn="l" defTabSz="457200" rtl="0" eaLnBrk="1" fontAlgn="base" hangingPunct="1">
              <a:spcBef>
                <a:spcPct val="20000"/>
              </a:spcBef>
              <a:spcAft>
                <a:spcPct val="0"/>
              </a:spcAft>
              <a:buFont typeface="Arial" panose="020B0604020202020204" pitchFamily="34" charset="0"/>
              <a:buNone/>
              <a:defRPr sz="1000" kern="1200">
                <a:solidFill>
                  <a:schemeClr val="tx1"/>
                </a:solidFill>
                <a:latin typeface="Franklin Gothic Medium" panose="020B0603020102020204" pitchFamily="34" charset="0"/>
                <a:ea typeface="ＭＳ Ｐゴシック" charset="0"/>
                <a:cs typeface="Arial"/>
              </a:defRPr>
            </a:lvl3pPr>
            <a:lvl4pPr marL="1371600" indent="0" algn="l" defTabSz="457200" rtl="0" eaLnBrk="1" fontAlgn="base" hangingPunct="1">
              <a:spcBef>
                <a:spcPct val="20000"/>
              </a:spcBef>
              <a:spcAft>
                <a:spcPct val="0"/>
              </a:spcAft>
              <a:buFont typeface="Arial" panose="020B0604020202020204" pitchFamily="34" charset="0"/>
              <a:buNone/>
              <a:defRPr sz="900" kern="1200">
                <a:solidFill>
                  <a:schemeClr val="tx1"/>
                </a:solidFill>
                <a:latin typeface="Franklin Gothic Medium" panose="020B0603020102020204" pitchFamily="34" charset="0"/>
                <a:ea typeface="ＭＳ Ｐゴシック" charset="0"/>
                <a:cs typeface="Arial"/>
              </a:defRPr>
            </a:lvl4pPr>
            <a:lvl5pPr marL="1828800" indent="0" algn="l" defTabSz="457200" rtl="0" eaLnBrk="1" fontAlgn="base" hangingPunct="1">
              <a:spcBef>
                <a:spcPct val="20000"/>
              </a:spcBef>
              <a:spcAft>
                <a:spcPct val="0"/>
              </a:spcAft>
              <a:buFont typeface="Arial" panose="020B0604020202020204" pitchFamily="34" charset="0"/>
              <a:buNone/>
              <a:defRPr sz="900" kern="1200">
                <a:solidFill>
                  <a:schemeClr val="tx1"/>
                </a:solidFill>
                <a:latin typeface="Franklin Gothic Medium" panose="020B0603020102020204" pitchFamily="34" charset="0"/>
                <a:ea typeface="ＭＳ Ｐゴシック" charset="0"/>
                <a:cs typeface="Arial"/>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Franklin Gothic Medium"/>
                <a:ea typeface="ＭＳ Ｐゴシック"/>
                <a:cs typeface="Arial"/>
              </a:rPr>
              <a:t>CONTACT: Allison Finley</a:t>
            </a:r>
          </a:p>
          <a:p>
            <a:pPr marL="0" marR="0" lvl="0" indent="0" algn="l" defTabSz="4572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Franklin Gothic Medium"/>
                <a:ea typeface="ＭＳ Ｐゴシック"/>
                <a:cs typeface="Arial"/>
              </a:rPr>
              <a:t>NFC Recruitment Coordinator | 850-973-9407 | Recruiting@nfc.edu or FinleyA@nfc.edu </a:t>
            </a:r>
          </a:p>
        </p:txBody>
      </p:sp>
    </p:spTree>
    <p:extLst>
      <p:ext uri="{BB962C8B-B14F-4D97-AF65-F5344CB8AC3E}">
        <p14:creationId xmlns:p14="http://schemas.microsoft.com/office/powerpoint/2010/main" val="2320041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3B826E-420A-4DBB-B4C8-17348C49229A}"/>
              </a:ext>
            </a:extLst>
          </p:cNvPr>
          <p:cNvSpPr>
            <a:spLocks noGrp="1"/>
          </p:cNvSpPr>
          <p:nvPr>
            <p:ph idx="1"/>
          </p:nvPr>
        </p:nvSpPr>
        <p:spPr>
          <a:xfrm>
            <a:off x="876300" y="2705100"/>
            <a:ext cx="7391400" cy="3284538"/>
          </a:xfrm>
        </p:spPr>
        <p:txBody>
          <a:bodyPr>
            <a:normAutofit/>
          </a:bodyPr>
          <a:lstStyle/>
          <a:p>
            <a:pPr marL="0" indent="0" algn="ctr">
              <a:buNone/>
            </a:pPr>
            <a:r>
              <a:rPr lang="en-US" sz="3200" dirty="0">
                <a:latin typeface="Times New Roman" panose="02020603050405020304" pitchFamily="18" charset="0"/>
                <a:cs typeface="Times New Roman" panose="02020603050405020304" pitchFamily="18" charset="0"/>
              </a:rPr>
              <a:t>Seth Wilkins</a:t>
            </a:r>
          </a:p>
          <a:p>
            <a:pPr marL="0" indent="0" algn="ctr">
              <a:buNone/>
            </a:pPr>
            <a:r>
              <a:rPr lang="en-US" sz="3200" dirty="0">
                <a:latin typeface="Times New Roman" panose="02020603050405020304" pitchFamily="18" charset="0"/>
                <a:cs typeface="Times New Roman" panose="02020603050405020304" pitchFamily="18" charset="0"/>
              </a:rPr>
              <a:t>Blue and Gold Officer</a:t>
            </a:r>
          </a:p>
          <a:p>
            <a:pPr marL="0" indent="0" algn="ctr">
              <a:buNone/>
            </a:pPr>
            <a:r>
              <a:rPr lang="en-US" sz="3200" dirty="0">
                <a:latin typeface="Times New Roman" panose="02020603050405020304" pitchFamily="18" charset="0"/>
                <a:cs typeface="Times New Roman" panose="02020603050405020304" pitchFamily="18" charset="0"/>
              </a:rPr>
              <a:t>386-364-3699</a:t>
            </a:r>
          </a:p>
          <a:p>
            <a:pPr marL="0" indent="0" algn="ctr">
              <a:buNone/>
            </a:pPr>
            <a:r>
              <a:rPr lang="en-US" sz="3200" dirty="0">
                <a:latin typeface="Times New Roman" panose="02020603050405020304" pitchFamily="18" charset="0"/>
                <a:cs typeface="Times New Roman" panose="02020603050405020304" pitchFamily="18" charset="0"/>
              </a:rPr>
              <a:t>seth.wilkins@edwardjones.com</a:t>
            </a:r>
          </a:p>
          <a:p>
            <a:pPr marL="0" indent="0" algn="ctr">
              <a:buNone/>
            </a:pPr>
            <a:endParaRPr lang="en-US" sz="3200" dirty="0">
              <a:latin typeface="Times New Roman" panose="02020603050405020304" pitchFamily="18" charset="0"/>
              <a:cs typeface="Times New Roman" panose="02020603050405020304" pitchFamily="18" charset="0"/>
            </a:endParaRPr>
          </a:p>
          <a:p>
            <a:pPr marL="0" indent="0" algn="ctr">
              <a:buNone/>
            </a:pPr>
            <a:r>
              <a:rPr lang="en-US" sz="3200" dirty="0">
                <a:latin typeface="Times New Roman" panose="02020603050405020304" pitchFamily="18" charset="0"/>
                <a:cs typeface="Times New Roman" panose="02020603050405020304" pitchFamily="18" charset="0"/>
                <a:hlinkClick r:id="rId3"/>
              </a:rPr>
              <a:t>w</a:t>
            </a:r>
            <a:r>
              <a:rPr lang="en-US" sz="3200" dirty="0">
                <a:latin typeface="Times New Roman" panose="02020603050405020304" pitchFamily="18" charset="0"/>
                <a:cs typeface="Times New Roman" panose="02020603050405020304" pitchFamily="18" charset="0"/>
                <a:hlinkClick r:id="rId3"/>
              </a:rPr>
              <a:t>ww.usna.edu</a:t>
            </a:r>
            <a:r>
              <a:rPr lang="en-US" sz="3200" dirty="0">
                <a:latin typeface="Times New Roman" panose="02020603050405020304" pitchFamily="18" charset="0"/>
                <a:cs typeface="Times New Roman" panose="02020603050405020304" pitchFamily="18" charset="0"/>
              </a:rPr>
              <a:t>  </a:t>
            </a:r>
          </a:p>
        </p:txBody>
      </p:sp>
      <p:pic>
        <p:nvPicPr>
          <p:cNvPr id="8" name="Picture 7">
            <a:extLst>
              <a:ext uri="{FF2B5EF4-FFF2-40B4-BE49-F238E27FC236}">
                <a16:creationId xmlns:a16="http://schemas.microsoft.com/office/drawing/2014/main" id="{3903A835-8CB3-4493-98D8-D8DBD477130D}"/>
              </a:ext>
            </a:extLst>
          </p:cNvPr>
          <p:cNvPicPr>
            <a:picLocks noChangeAspect="1"/>
          </p:cNvPicPr>
          <p:nvPr/>
        </p:nvPicPr>
        <p:blipFill>
          <a:blip r:embed="rId4"/>
          <a:stretch>
            <a:fillRect/>
          </a:stretch>
        </p:blipFill>
        <p:spPr>
          <a:xfrm>
            <a:off x="1905000" y="38100"/>
            <a:ext cx="5334000" cy="2667000"/>
          </a:xfrm>
          <a:prstGeom prst="rect">
            <a:avLst/>
          </a:prstGeom>
        </p:spPr>
      </p:pic>
    </p:spTree>
    <p:extLst>
      <p:ext uri="{BB962C8B-B14F-4D97-AF65-F5344CB8AC3E}">
        <p14:creationId xmlns:p14="http://schemas.microsoft.com/office/powerpoint/2010/main" val="160927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118610"/>
            <a:ext cx="8077200" cy="1066800"/>
          </a:xfrm>
        </p:spPr>
        <p:txBody>
          <a:bodyPr>
            <a:normAutofit fontScale="90000"/>
          </a:bodyPr>
          <a:lstStyle/>
          <a:p>
            <a:pPr algn="ctr"/>
            <a:br>
              <a:rPr lang="en-US" sz="5300" dirty="0">
                <a:latin typeface="Calibri" panose="020F0502020204030204" pitchFamily="34" charset="0"/>
              </a:rPr>
            </a:br>
            <a:r>
              <a:rPr lang="en-US" sz="5800" dirty="0">
                <a:latin typeface="Castellar" panose="020A0402060406010301" pitchFamily="18" charset="0"/>
              </a:rPr>
              <a:t>Hamilton County High School</a:t>
            </a:r>
            <a:br>
              <a:rPr lang="en-US" sz="6700" dirty="0">
                <a:latin typeface="Arial Black" panose="020B0A04020102020204" pitchFamily="34" charset="0"/>
              </a:rPr>
            </a:br>
            <a:br>
              <a:rPr lang="en-US" sz="4900" dirty="0">
                <a:latin typeface="Calibri" panose="020F0502020204030204" pitchFamily="34" charset="0"/>
              </a:rPr>
            </a:br>
            <a:br>
              <a:rPr lang="en-US" dirty="0">
                <a:latin typeface="Calibri" panose="020F0502020204030204" pitchFamily="34" charset="0"/>
              </a:rPr>
            </a:br>
            <a:br>
              <a:rPr lang="en-US" dirty="0">
                <a:latin typeface="Calibri" panose="020F0502020204030204" pitchFamily="34" charset="0"/>
              </a:rPr>
            </a:br>
            <a:endParaRPr lang="en-US" dirty="0">
              <a:latin typeface="Calibri" panose="020F0502020204030204" pitchFamily="34" charset="0"/>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567237" y="3996531"/>
            <a:ext cx="9525" cy="9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itle 3"/>
          <p:cNvSpPr txBox="1">
            <a:spLocks/>
          </p:cNvSpPr>
          <p:nvPr/>
        </p:nvSpPr>
        <p:spPr>
          <a:xfrm>
            <a:off x="347662" y="5522274"/>
            <a:ext cx="8458200" cy="10668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br>
              <a:rPr lang="en-US" sz="2800" i="1" dirty="0">
                <a:latin typeface="Calibri" panose="020F0502020204030204" pitchFamily="34" charset="0"/>
              </a:rPr>
            </a:br>
            <a:r>
              <a:rPr lang="en-US" sz="3600" b="1" i="1" dirty="0">
                <a:latin typeface="Century Schoolbook" panose="02040604050505020304" pitchFamily="18" charset="0"/>
              </a:rPr>
              <a:t>Just Can’t Hide That Trojan Pride</a:t>
            </a:r>
            <a:endParaRPr lang="en-US" sz="1600" b="1" i="1" dirty="0">
              <a:latin typeface="Century Schoolbook" panose="02040604050505020304" pitchFamily="18" charset="0"/>
            </a:endParaRPr>
          </a:p>
        </p:txBody>
      </p:sp>
      <p:grpSp>
        <p:nvGrpSpPr>
          <p:cNvPr id="6" name="Group 5"/>
          <p:cNvGrpSpPr>
            <a:grpSpLocks/>
          </p:cNvGrpSpPr>
          <p:nvPr/>
        </p:nvGrpSpPr>
        <p:grpSpPr bwMode="auto">
          <a:xfrm>
            <a:off x="2286000" y="1733031"/>
            <a:ext cx="3886200" cy="4114800"/>
            <a:chOff x="1074328" y="1071417"/>
            <a:chExt cx="56823" cy="66654"/>
          </a:xfrm>
        </p:grpSpPr>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328" y="1071417"/>
              <a:ext cx="56823" cy="666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pic>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0618" y="1090752"/>
              <a:ext cx="9742" cy="999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pic>
      </p:grpSp>
    </p:spTree>
    <p:extLst>
      <p:ext uri="{BB962C8B-B14F-4D97-AF65-F5344CB8AC3E}">
        <p14:creationId xmlns:p14="http://schemas.microsoft.com/office/powerpoint/2010/main" val="1452385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249115"/>
            <a:ext cx="9144000" cy="769441"/>
          </a:xfrm>
          <a:prstGeom prst="rect">
            <a:avLst/>
          </a:prstGeom>
          <a:noFill/>
        </p:spPr>
        <p:txBody>
          <a:bodyPr wrap="square" rtlCol="0">
            <a:spAutoFit/>
          </a:bodyPr>
          <a:lstStyle/>
          <a:p>
            <a:pPr algn="ctr"/>
            <a:r>
              <a:rPr lang="en-US" sz="4400" dirty="0">
                <a:latin typeface="Castellar" panose="020A0402060406010301" pitchFamily="18" charset="0"/>
              </a:rPr>
              <a:t>HCHS Student Services</a:t>
            </a:r>
          </a:p>
        </p:txBody>
      </p:sp>
      <p:sp>
        <p:nvSpPr>
          <p:cNvPr id="3" name="Content Placeholder 2"/>
          <p:cNvSpPr>
            <a:spLocks noGrp="1"/>
          </p:cNvSpPr>
          <p:nvPr>
            <p:ph sz="half" idx="1"/>
          </p:nvPr>
        </p:nvSpPr>
        <p:spPr>
          <a:xfrm>
            <a:off x="990600" y="1371600"/>
            <a:ext cx="7010400" cy="5257800"/>
          </a:xfrm>
        </p:spPr>
        <p:txBody>
          <a:bodyPr>
            <a:normAutofit fontScale="77500" lnSpcReduction="20000"/>
          </a:bodyPr>
          <a:lstStyle/>
          <a:p>
            <a:pPr marL="0" indent="0" algn="ctr">
              <a:buNone/>
            </a:pPr>
            <a:r>
              <a:rPr lang="en-US" sz="3200" b="1" u="sng" dirty="0">
                <a:latin typeface="Century Schoolbook" panose="02040604050505020304" pitchFamily="18" charset="0"/>
              </a:rPr>
              <a:t>Guidance Counselor - HS</a:t>
            </a:r>
          </a:p>
          <a:p>
            <a:pPr marL="0" indent="0" algn="ctr">
              <a:buNone/>
            </a:pPr>
            <a:r>
              <a:rPr lang="en-US" sz="3200" dirty="0">
                <a:latin typeface="Century Schoolbook" panose="02040604050505020304" pitchFamily="18" charset="0"/>
              </a:rPr>
              <a:t>Mrs. Elizabeth Mitchell</a:t>
            </a:r>
          </a:p>
          <a:p>
            <a:pPr marL="0" indent="0" algn="ctr">
              <a:buNone/>
            </a:pPr>
            <a:r>
              <a:rPr lang="en-US" sz="3200" dirty="0">
                <a:latin typeface="Century Schoolbook" panose="02040604050505020304" pitchFamily="18" charset="0"/>
              </a:rPr>
              <a:t>elizabeth.mitchell@hamiltonfl.com</a:t>
            </a:r>
          </a:p>
          <a:p>
            <a:pPr marL="0" indent="0" algn="ctr">
              <a:buNone/>
            </a:pPr>
            <a:r>
              <a:rPr lang="en-US" sz="3200" dirty="0">
                <a:latin typeface="Century Schoolbook" panose="02040604050505020304" pitchFamily="18" charset="0"/>
              </a:rPr>
              <a:t>792-8113</a:t>
            </a:r>
          </a:p>
          <a:p>
            <a:pPr marL="0" indent="0" algn="ctr">
              <a:buNone/>
            </a:pPr>
            <a:endParaRPr lang="en-US" sz="3200" b="1" u="sng" dirty="0">
              <a:latin typeface="Century Schoolbook" panose="02040604050505020304" pitchFamily="18" charset="0"/>
            </a:endParaRPr>
          </a:p>
          <a:p>
            <a:pPr marL="0" indent="0" algn="ctr">
              <a:buNone/>
            </a:pPr>
            <a:r>
              <a:rPr lang="en-US" sz="3200" b="1" u="sng" dirty="0">
                <a:latin typeface="Century Schoolbook" panose="02040604050505020304" pitchFamily="18" charset="0"/>
              </a:rPr>
              <a:t>Guidance Counselor - MS</a:t>
            </a:r>
          </a:p>
          <a:p>
            <a:pPr marL="0" indent="0" algn="ctr">
              <a:buNone/>
            </a:pPr>
            <a:r>
              <a:rPr lang="en-US" sz="3200" dirty="0">
                <a:latin typeface="Century Schoolbook" panose="02040604050505020304" pitchFamily="18" charset="0"/>
              </a:rPr>
              <a:t>Mr. Scott Connelly</a:t>
            </a:r>
          </a:p>
          <a:p>
            <a:pPr marL="0" indent="0" algn="ctr">
              <a:buNone/>
            </a:pPr>
            <a:r>
              <a:rPr lang="en-US" sz="3200" dirty="0">
                <a:latin typeface="Century Schoolbook" panose="02040604050505020304" pitchFamily="18" charset="0"/>
              </a:rPr>
              <a:t>scott.connelly@hamiltonfl.com</a:t>
            </a:r>
          </a:p>
          <a:p>
            <a:pPr marL="0" indent="0" algn="ctr">
              <a:buNone/>
            </a:pPr>
            <a:r>
              <a:rPr lang="en-US" sz="3200" dirty="0">
                <a:latin typeface="Century Schoolbook" panose="02040604050505020304" pitchFamily="18" charset="0"/>
              </a:rPr>
              <a:t>792-8118</a:t>
            </a:r>
          </a:p>
          <a:p>
            <a:pPr marL="0" indent="0" algn="ctr">
              <a:buNone/>
            </a:pPr>
            <a:endParaRPr lang="en-US" sz="3200" b="1" u="sng" dirty="0">
              <a:latin typeface="Century Schoolbook" panose="02040604050505020304" pitchFamily="18" charset="0"/>
            </a:endParaRPr>
          </a:p>
          <a:p>
            <a:pPr marL="0" indent="0" algn="ctr">
              <a:buNone/>
            </a:pPr>
            <a:r>
              <a:rPr lang="en-US" sz="3200" b="1" u="sng" dirty="0">
                <a:latin typeface="Century Schoolbook" panose="02040604050505020304" pitchFamily="18" charset="0"/>
              </a:rPr>
              <a:t>Data Clerk</a:t>
            </a:r>
          </a:p>
          <a:p>
            <a:pPr marL="0" indent="0" algn="ctr">
              <a:buNone/>
            </a:pPr>
            <a:r>
              <a:rPr lang="en-US" sz="3200" dirty="0">
                <a:latin typeface="Century Schoolbook" panose="02040604050505020304" pitchFamily="18" charset="0"/>
              </a:rPr>
              <a:t>Mrs. Ragan Carnley</a:t>
            </a:r>
          </a:p>
          <a:p>
            <a:pPr marL="0" indent="0" algn="ctr">
              <a:buNone/>
            </a:pPr>
            <a:r>
              <a:rPr lang="en-US" sz="3200" dirty="0">
                <a:latin typeface="Century Schoolbook" panose="02040604050505020304" pitchFamily="18" charset="0"/>
              </a:rPr>
              <a:t>ragan.carnley@hamiltonfl.com</a:t>
            </a:r>
          </a:p>
          <a:p>
            <a:pPr marL="0" indent="0" algn="ctr">
              <a:buNone/>
            </a:pPr>
            <a:r>
              <a:rPr lang="en-US" sz="3200" dirty="0">
                <a:latin typeface="Century Schoolbook" panose="02040604050505020304" pitchFamily="18" charset="0"/>
              </a:rPr>
              <a:t>792-8117</a:t>
            </a:r>
          </a:p>
        </p:txBody>
      </p:sp>
    </p:spTree>
    <p:extLst>
      <p:ext uri="{BB962C8B-B14F-4D97-AF65-F5344CB8AC3E}">
        <p14:creationId xmlns:p14="http://schemas.microsoft.com/office/powerpoint/2010/main" val="318735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371600"/>
            <a:ext cx="8458200" cy="5257800"/>
          </a:xfrm>
        </p:spPr>
        <p:txBody>
          <a:bodyPr>
            <a:normAutofit fontScale="77500" lnSpcReduction="20000"/>
          </a:bodyPr>
          <a:lstStyle/>
          <a:p>
            <a:pPr marL="0" indent="0" algn="ctr">
              <a:buNone/>
            </a:pPr>
            <a:r>
              <a:rPr lang="en-US" sz="3000" b="1" u="sng" dirty="0">
                <a:latin typeface="Century Schoolbook" panose="02040604050505020304" pitchFamily="18" charset="0"/>
              </a:rPr>
              <a:t>CTE Coordinator</a:t>
            </a:r>
          </a:p>
          <a:p>
            <a:pPr marL="0" indent="0" algn="ctr">
              <a:buNone/>
            </a:pPr>
            <a:r>
              <a:rPr lang="en-US" sz="3200" dirty="0">
                <a:latin typeface="Century Schoolbook" panose="02040604050505020304" pitchFamily="18" charset="0"/>
              </a:rPr>
              <a:t>Mr. Clayton Tomlinson</a:t>
            </a:r>
          </a:p>
          <a:p>
            <a:pPr marL="0" indent="0" algn="ctr">
              <a:buNone/>
            </a:pPr>
            <a:r>
              <a:rPr lang="en-US" sz="3200" dirty="0">
                <a:latin typeface="Century Schoolbook" panose="02040604050505020304" pitchFamily="18" charset="0"/>
              </a:rPr>
              <a:t>clayton.tomlinson@hamiltonfl.com</a:t>
            </a:r>
          </a:p>
          <a:p>
            <a:pPr marL="0" indent="0" algn="ctr">
              <a:buNone/>
            </a:pPr>
            <a:r>
              <a:rPr lang="en-US" sz="3200" dirty="0">
                <a:latin typeface="Century Schoolbook" panose="02040604050505020304" pitchFamily="18" charset="0"/>
              </a:rPr>
              <a:t>792-8105</a:t>
            </a:r>
          </a:p>
          <a:p>
            <a:pPr marL="0" indent="0" algn="ctr">
              <a:buNone/>
            </a:pPr>
            <a:endParaRPr lang="en-US" sz="3200" b="1" u="sng" dirty="0">
              <a:latin typeface="Century Schoolbook" panose="02040604050505020304" pitchFamily="18" charset="0"/>
            </a:endParaRPr>
          </a:p>
          <a:p>
            <a:pPr marL="0" indent="0" algn="ctr">
              <a:buNone/>
            </a:pPr>
            <a:r>
              <a:rPr lang="en-US" sz="3200" b="1" u="sng" dirty="0">
                <a:latin typeface="Century Schoolbook" panose="02040604050505020304" pitchFamily="18" charset="0"/>
              </a:rPr>
              <a:t>Teacher Support Colleague</a:t>
            </a:r>
          </a:p>
          <a:p>
            <a:pPr marL="0" indent="0" algn="ctr">
              <a:buNone/>
            </a:pPr>
            <a:r>
              <a:rPr lang="en-US" sz="3200" dirty="0">
                <a:latin typeface="Century Schoolbook" panose="02040604050505020304" pitchFamily="18" charset="0"/>
              </a:rPr>
              <a:t>Mr. Louis Daniels</a:t>
            </a:r>
          </a:p>
          <a:p>
            <a:pPr marL="0" indent="0" algn="ctr">
              <a:buNone/>
            </a:pPr>
            <a:r>
              <a:rPr lang="en-US" sz="3200" dirty="0">
                <a:latin typeface="Century Schoolbook" panose="02040604050505020304" pitchFamily="18" charset="0"/>
              </a:rPr>
              <a:t>louis.daniels@hamiltonfl.com</a:t>
            </a:r>
          </a:p>
          <a:p>
            <a:pPr marL="0" indent="0" algn="ctr">
              <a:buNone/>
            </a:pPr>
            <a:r>
              <a:rPr lang="en-US" sz="3200" dirty="0">
                <a:latin typeface="Century Schoolbook" panose="02040604050505020304" pitchFamily="18" charset="0"/>
              </a:rPr>
              <a:t>792-8171</a:t>
            </a:r>
          </a:p>
          <a:p>
            <a:pPr marL="0" indent="0" algn="ctr">
              <a:buNone/>
            </a:pPr>
            <a:endParaRPr lang="en-US" sz="3200" dirty="0">
              <a:latin typeface="Century Schoolbook" panose="02040604050505020304" pitchFamily="18" charset="0"/>
            </a:endParaRPr>
          </a:p>
          <a:p>
            <a:pPr marL="0" indent="0" algn="ctr">
              <a:buNone/>
            </a:pPr>
            <a:r>
              <a:rPr lang="en-US" sz="3200" b="1" u="sng" dirty="0">
                <a:latin typeface="Century Schoolbook" panose="02040604050505020304" pitchFamily="18" charset="0"/>
              </a:rPr>
              <a:t>Testing Coordinator</a:t>
            </a:r>
          </a:p>
          <a:p>
            <a:pPr marL="0" indent="0" algn="ctr">
              <a:buNone/>
            </a:pPr>
            <a:r>
              <a:rPr lang="en-US" sz="3200" dirty="0">
                <a:latin typeface="Century Schoolbook" panose="02040604050505020304" pitchFamily="18" charset="0"/>
              </a:rPr>
              <a:t>Mrs. Phyllis Harris</a:t>
            </a:r>
          </a:p>
          <a:p>
            <a:pPr marL="0" indent="0" algn="ctr">
              <a:buNone/>
            </a:pPr>
            <a:r>
              <a:rPr lang="en-US" sz="3200" dirty="0">
                <a:latin typeface="Century Schoolbook" panose="02040604050505020304" pitchFamily="18" charset="0"/>
              </a:rPr>
              <a:t>phyllis.harris@hamiltonfl.com</a:t>
            </a:r>
          </a:p>
          <a:p>
            <a:pPr marL="0" indent="0" algn="ctr">
              <a:buNone/>
            </a:pPr>
            <a:r>
              <a:rPr lang="en-US" sz="3200" dirty="0">
                <a:latin typeface="Century Schoolbook" panose="02040604050505020304" pitchFamily="18" charset="0"/>
              </a:rPr>
              <a:t>792-8116</a:t>
            </a:r>
          </a:p>
        </p:txBody>
      </p:sp>
      <p:sp>
        <p:nvSpPr>
          <p:cNvPr id="4" name="TextBox 3"/>
          <p:cNvSpPr txBox="1"/>
          <p:nvPr/>
        </p:nvSpPr>
        <p:spPr>
          <a:xfrm>
            <a:off x="0" y="249115"/>
            <a:ext cx="9144000" cy="769441"/>
          </a:xfrm>
          <a:prstGeom prst="rect">
            <a:avLst/>
          </a:prstGeom>
          <a:noFill/>
        </p:spPr>
        <p:txBody>
          <a:bodyPr wrap="square" rtlCol="0">
            <a:spAutoFit/>
          </a:bodyPr>
          <a:lstStyle/>
          <a:p>
            <a:pPr algn="ctr"/>
            <a:r>
              <a:rPr lang="en-US" sz="4400" dirty="0">
                <a:latin typeface="Castellar" panose="020A0402060406010301" pitchFamily="18" charset="0"/>
              </a:rPr>
              <a:t>HCHS Student Services</a:t>
            </a:r>
          </a:p>
        </p:txBody>
      </p:sp>
    </p:spTree>
    <p:extLst>
      <p:ext uri="{BB962C8B-B14F-4D97-AF65-F5344CB8AC3E}">
        <p14:creationId xmlns:p14="http://schemas.microsoft.com/office/powerpoint/2010/main" val="304818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371600"/>
            <a:ext cx="8458200" cy="5257800"/>
          </a:xfrm>
        </p:spPr>
        <p:txBody>
          <a:bodyPr>
            <a:normAutofit/>
          </a:bodyPr>
          <a:lstStyle/>
          <a:p>
            <a:pPr marL="0" indent="0" algn="ctr">
              <a:buNone/>
            </a:pPr>
            <a:r>
              <a:rPr lang="en-US" sz="3200" b="1" u="sng" dirty="0">
                <a:latin typeface="Century Schoolbook" panose="02040604050505020304" pitchFamily="18" charset="0"/>
              </a:rPr>
              <a:t>Social Emotional Learning/Health</a:t>
            </a:r>
          </a:p>
          <a:p>
            <a:pPr marL="0" indent="0" algn="ctr">
              <a:buNone/>
            </a:pPr>
            <a:r>
              <a:rPr lang="en-US" sz="3200" dirty="0">
                <a:latin typeface="Century Schoolbook" panose="02040604050505020304" pitchFamily="18" charset="0"/>
              </a:rPr>
              <a:t>Ms. Tiffany Criswell</a:t>
            </a:r>
          </a:p>
          <a:p>
            <a:pPr marL="0" indent="0" algn="ctr">
              <a:buNone/>
            </a:pPr>
            <a:r>
              <a:rPr lang="en-US" sz="3200" dirty="0">
                <a:latin typeface="Century Schoolbook" panose="02040604050505020304" pitchFamily="18" charset="0"/>
              </a:rPr>
              <a:t>tiffany.criswell@hamiltonfl.com</a:t>
            </a:r>
          </a:p>
          <a:p>
            <a:pPr marL="0" indent="0" algn="ctr">
              <a:buNone/>
            </a:pPr>
            <a:r>
              <a:rPr lang="en-US" sz="3200" dirty="0">
                <a:latin typeface="Century Schoolbook" panose="02040604050505020304" pitchFamily="18" charset="0"/>
              </a:rPr>
              <a:t>792-8128</a:t>
            </a:r>
          </a:p>
          <a:p>
            <a:pPr marL="0" indent="0" algn="ctr">
              <a:buNone/>
            </a:pPr>
            <a:endParaRPr lang="en-US" sz="3200" dirty="0">
              <a:latin typeface="Century Schoolbook" panose="02040604050505020304" pitchFamily="18" charset="0"/>
            </a:endParaRPr>
          </a:p>
          <a:p>
            <a:pPr marL="0" indent="0" algn="ctr">
              <a:buNone/>
            </a:pPr>
            <a:r>
              <a:rPr lang="en-US" sz="3200" b="1" u="sng" dirty="0">
                <a:latin typeface="Century Schoolbook" panose="02040604050505020304" pitchFamily="18" charset="0"/>
              </a:rPr>
              <a:t>Social Worker</a:t>
            </a:r>
          </a:p>
          <a:p>
            <a:pPr marL="0" indent="0" algn="ctr">
              <a:buNone/>
            </a:pPr>
            <a:r>
              <a:rPr lang="en-US" sz="3200" dirty="0">
                <a:latin typeface="Century Schoolbook" panose="02040604050505020304" pitchFamily="18" charset="0"/>
              </a:rPr>
              <a:t>Mrs. Maria Marrero</a:t>
            </a:r>
          </a:p>
          <a:p>
            <a:pPr marL="0" indent="0" algn="ctr">
              <a:buNone/>
            </a:pPr>
            <a:r>
              <a:rPr lang="en-US" sz="3200" dirty="0">
                <a:latin typeface="Century Schoolbook" panose="02040604050505020304" pitchFamily="18" charset="0"/>
              </a:rPr>
              <a:t>maria.marrero@hamiltonfl.com</a:t>
            </a:r>
          </a:p>
          <a:p>
            <a:pPr marL="0" indent="0" algn="ctr">
              <a:buNone/>
            </a:pPr>
            <a:r>
              <a:rPr lang="en-US" sz="3200" dirty="0">
                <a:latin typeface="Century Schoolbook" panose="02040604050505020304" pitchFamily="18" charset="0"/>
              </a:rPr>
              <a:t>792-8120</a:t>
            </a:r>
          </a:p>
        </p:txBody>
      </p:sp>
      <p:sp>
        <p:nvSpPr>
          <p:cNvPr id="4" name="TextBox 3"/>
          <p:cNvSpPr txBox="1"/>
          <p:nvPr/>
        </p:nvSpPr>
        <p:spPr>
          <a:xfrm>
            <a:off x="0" y="249115"/>
            <a:ext cx="9144000" cy="769441"/>
          </a:xfrm>
          <a:prstGeom prst="rect">
            <a:avLst/>
          </a:prstGeom>
          <a:noFill/>
        </p:spPr>
        <p:txBody>
          <a:bodyPr wrap="square" rtlCol="0">
            <a:spAutoFit/>
          </a:bodyPr>
          <a:lstStyle/>
          <a:p>
            <a:pPr algn="ctr"/>
            <a:r>
              <a:rPr lang="en-US" sz="4400" dirty="0">
                <a:latin typeface="Castellar" panose="020A0402060406010301" pitchFamily="18" charset="0"/>
              </a:rPr>
              <a:t>HCHS Student Services</a:t>
            </a:r>
          </a:p>
        </p:txBody>
      </p:sp>
    </p:spTree>
    <p:extLst>
      <p:ext uri="{BB962C8B-B14F-4D97-AF65-F5344CB8AC3E}">
        <p14:creationId xmlns:p14="http://schemas.microsoft.com/office/powerpoint/2010/main" val="151988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249115"/>
            <a:ext cx="91440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stellar" panose="020A0402060406010301" pitchFamily="18" charset="0"/>
                <a:ea typeface="+mn-ea"/>
                <a:cs typeface="+mn-cs"/>
              </a:rPr>
              <a:t>HCHS Guidance Website</a:t>
            </a:r>
          </a:p>
        </p:txBody>
      </p:sp>
      <p:sp>
        <p:nvSpPr>
          <p:cNvPr id="3" name="Content Placeholder 2"/>
          <p:cNvSpPr>
            <a:spLocks noGrp="1"/>
          </p:cNvSpPr>
          <p:nvPr>
            <p:ph sz="half" idx="1"/>
          </p:nvPr>
        </p:nvSpPr>
        <p:spPr>
          <a:xfrm>
            <a:off x="990600" y="1371600"/>
            <a:ext cx="7010400" cy="5257800"/>
          </a:xfrm>
        </p:spPr>
        <p:txBody>
          <a:bodyPr anchor="ctr">
            <a:normAutofit/>
          </a:bodyPr>
          <a:lstStyle/>
          <a:p>
            <a:pPr marL="0" indent="0" algn="ctr">
              <a:buNone/>
            </a:pPr>
            <a:r>
              <a:rPr lang="en-US" sz="4400" dirty="0">
                <a:latin typeface="Century Schoolbook" panose="02040604050505020304" pitchFamily="18" charset="0"/>
                <a:hlinkClick r:id="rId3"/>
              </a:rPr>
              <a:t>http://hch.hamiltonfl.com/guidance</a:t>
            </a:r>
            <a:endParaRPr lang="en-US" sz="4400" dirty="0">
              <a:latin typeface="Century Schoolbook" panose="02040604050505020304" pitchFamily="18" charset="0"/>
            </a:endParaRPr>
          </a:p>
        </p:txBody>
      </p:sp>
    </p:spTree>
    <p:extLst>
      <p:ext uri="{BB962C8B-B14F-4D97-AF65-F5344CB8AC3E}">
        <p14:creationId xmlns:p14="http://schemas.microsoft.com/office/powerpoint/2010/main" val="388261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 name="TextBox 3"/>
          <p:cNvSpPr txBox="1"/>
          <p:nvPr/>
        </p:nvSpPr>
        <p:spPr>
          <a:xfrm>
            <a:off x="304800" y="249115"/>
            <a:ext cx="8381999"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Castellar" panose="020A0402060406010301" pitchFamily="18" charset="0"/>
                <a:ea typeface="+mn-ea"/>
                <a:cs typeface="+mn-cs"/>
              </a:rPr>
              <a:t>Graduation Requirements</a:t>
            </a:r>
          </a:p>
        </p:txBody>
      </p:sp>
      <p:sp>
        <p:nvSpPr>
          <p:cNvPr id="3" name="Content Placeholder 2"/>
          <p:cNvSpPr>
            <a:spLocks noGrp="1"/>
          </p:cNvSpPr>
          <p:nvPr>
            <p:ph idx="1"/>
          </p:nvPr>
        </p:nvSpPr>
        <p:spPr>
          <a:xfrm>
            <a:off x="552448" y="2362200"/>
            <a:ext cx="7905751" cy="4114800"/>
          </a:xfrm>
        </p:spPr>
        <p:txBody>
          <a:bodyPr>
            <a:normAutofit/>
          </a:bodyPr>
          <a:lstStyle/>
          <a:p>
            <a:r>
              <a:rPr lang="en-US" sz="3000" dirty="0">
                <a:solidFill>
                  <a:schemeClr val="bg1"/>
                </a:solidFill>
                <a:latin typeface="Century Schoolbook" panose="02040604050505020304" pitchFamily="18" charset="0"/>
              </a:rPr>
              <a:t>24 Credits</a:t>
            </a:r>
          </a:p>
          <a:p>
            <a:r>
              <a:rPr lang="en-US" sz="3000" dirty="0">
                <a:solidFill>
                  <a:schemeClr val="bg1"/>
                </a:solidFill>
                <a:latin typeface="Century Schoolbook" panose="02040604050505020304" pitchFamily="18" charset="0"/>
              </a:rPr>
              <a:t>2.0 grade-point average (GPA)</a:t>
            </a:r>
          </a:p>
          <a:p>
            <a:r>
              <a:rPr lang="en-US" sz="3000" dirty="0">
                <a:solidFill>
                  <a:schemeClr val="bg1"/>
                </a:solidFill>
                <a:latin typeface="Century Schoolbook" panose="02040604050505020304" pitchFamily="18" charset="0"/>
              </a:rPr>
              <a:t>Testing Requirements</a:t>
            </a:r>
          </a:p>
          <a:p>
            <a:pPr lvl="1"/>
            <a:r>
              <a:rPr lang="en-US" sz="3000" dirty="0">
                <a:solidFill>
                  <a:schemeClr val="bg1"/>
                </a:solidFill>
                <a:latin typeface="Century Schoolbook" panose="02040604050505020304" pitchFamily="18" charset="0"/>
              </a:rPr>
              <a:t>Grade 10 English Language Arts (ELA) or a concordant score</a:t>
            </a:r>
          </a:p>
          <a:p>
            <a:pPr lvl="1"/>
            <a:r>
              <a:rPr lang="en-US" sz="3000" dirty="0">
                <a:solidFill>
                  <a:schemeClr val="bg1"/>
                </a:solidFill>
                <a:latin typeface="Century Schoolbook" panose="02040604050505020304" pitchFamily="18" charset="0"/>
              </a:rPr>
              <a:t>Algebra 1 end of course (EOC) or a comparative score</a:t>
            </a:r>
          </a:p>
        </p:txBody>
      </p:sp>
    </p:spTree>
    <p:extLst>
      <p:ext uri="{BB962C8B-B14F-4D97-AF65-F5344CB8AC3E}">
        <p14:creationId xmlns:p14="http://schemas.microsoft.com/office/powerpoint/2010/main" val="270539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 name="TextBox 3"/>
          <p:cNvSpPr txBox="1"/>
          <p:nvPr/>
        </p:nvSpPr>
        <p:spPr>
          <a:xfrm>
            <a:off x="436683" y="249115"/>
            <a:ext cx="8382000" cy="769441"/>
          </a:xfrm>
          <a:prstGeom prst="rect">
            <a:avLst/>
          </a:prstGeom>
          <a:noFill/>
        </p:spPr>
        <p:txBody>
          <a:bodyPr wrap="square" rtlCol="0">
            <a:spAutoFit/>
          </a:bodyPr>
          <a:lstStyle/>
          <a:p>
            <a:pPr algn="ctr"/>
            <a:r>
              <a:rPr lang="en-US" sz="4400" dirty="0">
                <a:solidFill>
                  <a:schemeClr val="bg1"/>
                </a:solidFill>
                <a:latin typeface="Castellar" panose="020A0402060406010301" pitchFamily="18" charset="0"/>
              </a:rPr>
              <a:t>Honors/Rank in class</a:t>
            </a:r>
          </a:p>
        </p:txBody>
      </p:sp>
      <p:graphicFrame>
        <p:nvGraphicFramePr>
          <p:cNvPr id="5" name="Object 4">
            <a:hlinkClick r:id="" action="ppaction://ole?verb=0"/>
            <a:extLst>
              <a:ext uri="{FF2B5EF4-FFF2-40B4-BE49-F238E27FC236}">
                <a16:creationId xmlns:a16="http://schemas.microsoft.com/office/drawing/2014/main" id="{8CEAA3BD-292B-414C-8674-42EB47D2861C}"/>
              </a:ext>
            </a:extLst>
          </p:cNvPr>
          <p:cNvGraphicFramePr>
            <a:graphicFrameLocks noChangeAspect="1"/>
          </p:cNvGraphicFramePr>
          <p:nvPr>
            <p:extLst>
              <p:ext uri="{D42A27DB-BD31-4B8C-83A1-F6EECF244321}">
                <p14:modId xmlns:p14="http://schemas.microsoft.com/office/powerpoint/2010/main" val="3914141280"/>
              </p:ext>
            </p:extLst>
          </p:nvPr>
        </p:nvGraphicFramePr>
        <p:xfrm>
          <a:off x="2590800" y="1295400"/>
          <a:ext cx="3698875" cy="5050196"/>
        </p:xfrm>
        <a:graphic>
          <a:graphicData uri="http://schemas.openxmlformats.org/presentationml/2006/ole">
            <mc:AlternateContent xmlns:mc="http://schemas.openxmlformats.org/markup-compatibility/2006">
              <mc:Choice xmlns:v="urn:schemas-microsoft-com:vml" Requires="v">
                <p:oleObj spid="_x0000_s1026" name="Acrobat Document" r:id="rId3" imgW="5867250" imgH="8010192" progId="Acrobat.Document.DC">
                  <p:embed/>
                </p:oleObj>
              </mc:Choice>
              <mc:Fallback>
                <p:oleObj name="Acrobat Document" r:id="rId3" imgW="5867250" imgH="8010192" progId="Acrobat.Document.DC">
                  <p:embed/>
                  <p:pic>
                    <p:nvPicPr>
                      <p:cNvPr id="5" name="Object 4">
                        <a:hlinkClick r:id="" action="ppaction://ole?verb=0"/>
                        <a:extLst>
                          <a:ext uri="{FF2B5EF4-FFF2-40B4-BE49-F238E27FC236}">
                            <a16:creationId xmlns:a16="http://schemas.microsoft.com/office/drawing/2014/main" id="{8CEAA3BD-292B-414C-8674-42EB47D2861C}"/>
                          </a:ext>
                        </a:extLst>
                      </p:cNvPr>
                      <p:cNvPicPr/>
                      <p:nvPr/>
                    </p:nvPicPr>
                    <p:blipFill>
                      <a:blip r:embed="rId4"/>
                      <a:stretch>
                        <a:fillRect/>
                      </a:stretch>
                    </p:blipFill>
                    <p:spPr>
                      <a:xfrm>
                        <a:off x="2590800" y="1295400"/>
                        <a:ext cx="3698875" cy="5050196"/>
                      </a:xfrm>
                      <a:prstGeom prst="rect">
                        <a:avLst/>
                      </a:prstGeom>
                    </p:spPr>
                  </p:pic>
                </p:oleObj>
              </mc:Fallback>
            </mc:AlternateContent>
          </a:graphicData>
        </a:graphic>
      </p:graphicFrame>
    </p:spTree>
    <p:extLst>
      <p:ext uri="{BB962C8B-B14F-4D97-AF65-F5344CB8AC3E}">
        <p14:creationId xmlns:p14="http://schemas.microsoft.com/office/powerpoint/2010/main" val="278409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9" name="Online Media 8">
            <a:hlinkClick r:id="" action="ppaction://media"/>
            <a:extLst>
              <a:ext uri="{FF2B5EF4-FFF2-40B4-BE49-F238E27FC236}">
                <a16:creationId xmlns:a16="http://schemas.microsoft.com/office/drawing/2014/main" id="{0B64AD98-EF83-4A04-B655-8C456B0D89ED}"/>
              </a:ext>
            </a:extLst>
          </p:cNvPr>
          <p:cNvPicPr>
            <a:picLocks noRot="1" noChangeAspect="1"/>
          </p:cNvPicPr>
          <p:nvPr>
            <a:videoFile r:link="rId1"/>
          </p:nvPr>
        </p:nvPicPr>
        <p:blipFill>
          <a:blip r:embed="rId3"/>
          <a:stretch>
            <a:fillRect/>
          </a:stretch>
        </p:blipFill>
        <p:spPr>
          <a:xfrm>
            <a:off x="228600" y="1635532"/>
            <a:ext cx="8686800" cy="4886324"/>
          </a:xfrm>
          <a:prstGeom prst="rect">
            <a:avLst/>
          </a:prstGeom>
        </p:spPr>
      </p:pic>
      <p:sp>
        <p:nvSpPr>
          <p:cNvPr id="11" name="TextBox 10">
            <a:extLst>
              <a:ext uri="{FF2B5EF4-FFF2-40B4-BE49-F238E27FC236}">
                <a16:creationId xmlns:a16="http://schemas.microsoft.com/office/drawing/2014/main" id="{44B62D78-9680-4BD0-9507-69E086F44FF9}"/>
              </a:ext>
            </a:extLst>
          </p:cNvPr>
          <p:cNvSpPr txBox="1"/>
          <p:nvPr/>
        </p:nvSpPr>
        <p:spPr>
          <a:xfrm>
            <a:off x="381000" y="293043"/>
            <a:ext cx="83820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Castellar" panose="020A0402060406010301" pitchFamily="18" charset="0"/>
                <a:ea typeface="+mn-ea"/>
                <a:cs typeface="+mn-cs"/>
              </a:rPr>
              <a:t>College board opportunity scholarship</a:t>
            </a:r>
          </a:p>
        </p:txBody>
      </p:sp>
    </p:spTree>
    <p:extLst>
      <p:ext uri="{BB962C8B-B14F-4D97-AF65-F5344CB8AC3E}">
        <p14:creationId xmlns:p14="http://schemas.microsoft.com/office/powerpoint/2010/main" val="2456251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www.nfc.edu</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174680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FC Powerpoint Template 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FC Powerpoint Template 2019" id="{12E98B3D-62CC-DC4D-9240-D1F09FE33B3E}" vid="{BCBCEE9F-19E6-1A49-949B-A2640709C3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D97CA68DD5F2E4DA5AF000D212F61B9" ma:contentTypeVersion="13" ma:contentTypeDescription="Create a new document." ma:contentTypeScope="" ma:versionID="94b03d62c7e72785cc0cd1ebb8d19397">
  <xsd:schema xmlns:xsd="http://www.w3.org/2001/XMLSchema" xmlns:xs="http://www.w3.org/2001/XMLSchema" xmlns:p="http://schemas.microsoft.com/office/2006/metadata/properties" xmlns:ns3="afe9ffa0-ff28-411f-a15b-e15265a005c5" xmlns:ns4="52af9b57-0b88-4724-a17e-d49c20230c64" targetNamespace="http://schemas.microsoft.com/office/2006/metadata/properties" ma:root="true" ma:fieldsID="bf63467c90bc6c5c86a4de9b55d8ec11" ns3:_="" ns4:_="">
    <xsd:import namespace="afe9ffa0-ff28-411f-a15b-e15265a005c5"/>
    <xsd:import namespace="52af9b57-0b88-4724-a17e-d49c20230c6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e9ffa0-ff28-411f-a15b-e15265a005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af9b57-0b88-4724-a17e-d49c20230c6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876A31D-A13C-4B82-B6E0-31F0D90FF4D7}">
  <ds:schemaRefs>
    <ds:schemaRef ds:uri="http://schemas.microsoft.com/sharepoint/v3/contenttype/forms"/>
  </ds:schemaRefs>
</ds:datastoreItem>
</file>

<file path=customXml/itemProps2.xml><?xml version="1.0" encoding="utf-8"?>
<ds:datastoreItem xmlns:ds="http://schemas.openxmlformats.org/officeDocument/2006/customXml" ds:itemID="{51FEA205-036F-4938-B522-D02B89CBAA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e9ffa0-ff28-411f-a15b-e15265a005c5"/>
    <ds:schemaRef ds:uri="52af9b57-0b88-4724-a17e-d49c20230c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9CD08C1-BBC4-4A3D-B31D-A351AE7BB5EB}">
  <ds:schemaRefs>
    <ds:schemaRef ds:uri="http://schemas.openxmlformats.org/package/2006/metadata/core-properties"/>
    <ds:schemaRef ds:uri="http://purl.org/dc/terms/"/>
    <ds:schemaRef ds:uri="http://purl.org/dc/elements/1.1/"/>
    <ds:schemaRef ds:uri="http://purl.org/dc/dcmitype/"/>
    <ds:schemaRef ds:uri="http://schemas.microsoft.com/office/infopath/2007/PartnerControls"/>
    <ds:schemaRef ds:uri="http://www.w3.org/XML/1998/namespace"/>
    <ds:schemaRef ds:uri="http://schemas.microsoft.com/office/2006/documentManagement/types"/>
    <ds:schemaRef ds:uri="52af9b57-0b88-4724-a17e-d49c20230c64"/>
    <ds:schemaRef ds:uri="afe9ffa0-ff28-411f-a15b-e15265a005c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7511</TotalTime>
  <Words>294</Words>
  <Application>Microsoft Office PowerPoint</Application>
  <PresentationFormat>On-screen Show (4:3)</PresentationFormat>
  <Paragraphs>98</Paragraphs>
  <Slides>18</Slides>
  <Notes>3</Notes>
  <HiddenSlides>0</HiddenSlides>
  <MMClips>4</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31" baseType="lpstr">
      <vt:lpstr>ＭＳ Ｐゴシック</vt:lpstr>
      <vt:lpstr>Arial</vt:lpstr>
      <vt:lpstr>Arial Black</vt:lpstr>
      <vt:lpstr>Calibri</vt:lpstr>
      <vt:lpstr>Calibri Light</vt:lpstr>
      <vt:lpstr>Castellar</vt:lpstr>
      <vt:lpstr>Century Schoolbook</vt:lpstr>
      <vt:lpstr>Franklin Gothic Medium</vt:lpstr>
      <vt:lpstr>Minion Pro</vt:lpstr>
      <vt:lpstr>Times New Roman</vt:lpstr>
      <vt:lpstr>Office Theme</vt:lpstr>
      <vt:lpstr>NFC Powerpoint Template 2019</vt:lpstr>
      <vt:lpstr>Adobe Acrobat Document</vt:lpstr>
      <vt:lpstr> Hamilton County High School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www.nfc.edu</vt:lpstr>
      <vt:lpstr>PowerPoint Presentation</vt:lpstr>
      <vt:lpstr>Associate in Arts Degree  The A.A. degree is the basic university transfer degree and the equivalent of the first two years of a bachelor's degree. Florida's "2+2" articulation agreement guarantees NFC's A.A. graduates admission to one of the 12 state universities. (see an advisor for specific details and degree transfer credits; admission not guaranteed to limited access programs)</vt:lpstr>
      <vt:lpstr>PowerPoint Presentation</vt:lpstr>
      <vt:lpstr>Career and Workforce Education  From quick industry certifications to bachelor's degree, North Florida College's Career and Workforce Education programs can help provide training to boost your career.  Explore NFC training for workforce-recognized credentials, nationally accredited programs and degrees.</vt:lpstr>
      <vt:lpstr>PowerPoint Presentation</vt:lpstr>
      <vt:lpstr>NFC IS HERE TO HELP!</vt:lpstr>
      <vt:lpstr>WWW.NFC.EDU</vt:lpstr>
      <vt:lpstr>PowerPoint Presentation</vt:lpstr>
      <vt:lpstr> Hamilton County High School    </vt:lpstr>
    </vt:vector>
  </TitlesOfParts>
  <Company>HCSB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HAMILTON COUNTY HIGH SCHOOL DATA ROOM</dc:title>
  <dc:creator>Chris Combass</dc:creator>
  <cp:lastModifiedBy>Elizabeth Mitchell</cp:lastModifiedBy>
  <cp:revision>319</cp:revision>
  <cp:lastPrinted>2019-06-03T19:52:58Z</cp:lastPrinted>
  <dcterms:created xsi:type="dcterms:W3CDTF">2013-10-25T02:03:15Z</dcterms:created>
  <dcterms:modified xsi:type="dcterms:W3CDTF">2021-09-23T19:15:03Z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0x010100FD97CA68DD5F2E4DA5AF000D212F61B9</vt:lpwstr>
  </property>
</Properties>
</file>