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95" r:id="rId5"/>
    <p:sldId id="395" r:id="rId6"/>
    <p:sldId id="429" r:id="rId7"/>
    <p:sldId id="397" r:id="rId8"/>
    <p:sldId id="407" r:id="rId9"/>
    <p:sldId id="400" r:id="rId10"/>
    <p:sldId id="401" r:id="rId11"/>
    <p:sldId id="404" r:id="rId12"/>
    <p:sldId id="411" r:id="rId13"/>
    <p:sldId id="412" r:id="rId14"/>
    <p:sldId id="410" r:id="rId15"/>
    <p:sldId id="415" r:id="rId16"/>
    <p:sldId id="391" r:id="rId17"/>
    <p:sldId id="408" r:id="rId18"/>
    <p:sldId id="403" r:id="rId19"/>
    <p:sldId id="409" r:id="rId20"/>
    <p:sldId id="398" r:id="rId21"/>
    <p:sldId id="399" r:id="rId22"/>
    <p:sldId id="427" r:id="rId23"/>
    <p:sldId id="413" r:id="rId24"/>
    <p:sldId id="428" r:id="rId25"/>
    <p:sldId id="392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66FF"/>
    <a:srgbClr val="CFAFE7"/>
    <a:srgbClr val="00AE50"/>
    <a:srgbClr val="00DA63"/>
    <a:srgbClr val="3A9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8000" autoAdjust="0"/>
  </p:normalViewPr>
  <p:slideViewPr>
    <p:cSldViewPr>
      <p:cViewPr varScale="1">
        <p:scale>
          <a:sx n="101" d="100"/>
          <a:sy n="101" d="100"/>
        </p:scale>
        <p:origin x="187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Mitchell" userId="5e9ea325-47cd-4d46-8087-52d435c9ecfe" providerId="ADAL" clId="{6FC63A53-0A5E-4634-8DCA-8A7E14993D39}"/>
    <pc:docChg chg="undo custSel addSld delSld modSld sldOrd">
      <pc:chgData name="Elizabeth Mitchell" userId="5e9ea325-47cd-4d46-8087-52d435c9ecfe" providerId="ADAL" clId="{6FC63A53-0A5E-4634-8DCA-8A7E14993D39}" dt="2022-09-01T20:54:29.469" v="885" actId="20577"/>
      <pc:docMkLst>
        <pc:docMk/>
      </pc:docMkLst>
      <pc:sldChg chg="addSp delSp modSp setBg">
        <pc:chgData name="Elizabeth Mitchell" userId="5e9ea325-47cd-4d46-8087-52d435c9ecfe" providerId="ADAL" clId="{6FC63A53-0A5E-4634-8DCA-8A7E14993D39}" dt="2022-09-01T15:09:22.160" v="207"/>
        <pc:sldMkLst>
          <pc:docMk/>
          <pc:sldMk cId="3682046068" sldId="295"/>
        </pc:sldMkLst>
        <pc:spChg chg="mod">
          <ac:chgData name="Elizabeth Mitchell" userId="5e9ea325-47cd-4d46-8087-52d435c9ecfe" providerId="ADAL" clId="{6FC63A53-0A5E-4634-8DCA-8A7E14993D39}" dt="2022-09-01T14:36:01.892" v="24" actId="1076"/>
          <ac:spMkLst>
            <pc:docMk/>
            <pc:sldMk cId="3682046068" sldId="295"/>
            <ac:spMk id="4" creationId="{00000000-0000-0000-0000-000000000000}"/>
          </ac:spMkLst>
        </pc:spChg>
        <pc:spChg chg="mod">
          <ac:chgData name="Elizabeth Mitchell" userId="5e9ea325-47cd-4d46-8087-52d435c9ecfe" providerId="ADAL" clId="{6FC63A53-0A5E-4634-8DCA-8A7E14993D39}" dt="2022-09-01T14:35:45.969" v="23" actId="20577"/>
          <ac:spMkLst>
            <pc:docMk/>
            <pc:sldMk cId="3682046068" sldId="295"/>
            <ac:spMk id="8" creationId="{00000000-0000-0000-0000-000000000000}"/>
          </ac:spMkLst>
        </pc:spChg>
        <pc:picChg chg="del">
          <ac:chgData name="Elizabeth Mitchell" userId="5e9ea325-47cd-4d46-8087-52d435c9ecfe" providerId="ADAL" clId="{6FC63A53-0A5E-4634-8DCA-8A7E14993D39}" dt="2022-09-01T14:34:01.991" v="0" actId="478"/>
          <ac:picMkLst>
            <pc:docMk/>
            <pc:sldMk cId="3682046068" sldId="295"/>
            <ac:picMk id="2" creationId="{00000000-0000-0000-0000-000000000000}"/>
          </ac:picMkLst>
        </pc:picChg>
        <pc:picChg chg="add mod">
          <ac:chgData name="Elizabeth Mitchell" userId="5e9ea325-47cd-4d46-8087-52d435c9ecfe" providerId="ADAL" clId="{6FC63A53-0A5E-4634-8DCA-8A7E14993D39}" dt="2022-09-01T14:36:06.547" v="25" actId="1076"/>
          <ac:picMkLst>
            <pc:docMk/>
            <pc:sldMk cId="3682046068" sldId="295"/>
            <ac:picMk id="5" creationId="{77A8F601-E555-4C20-846A-89D4ABC8E59E}"/>
          </ac:picMkLst>
        </pc:picChg>
      </pc:sldChg>
      <pc:sldChg chg="modSp">
        <pc:chgData name="Elizabeth Mitchell" userId="5e9ea325-47cd-4d46-8087-52d435c9ecfe" providerId="ADAL" clId="{6FC63A53-0A5E-4634-8DCA-8A7E14993D39}" dt="2022-09-01T19:45:14.778" v="700" actId="20577"/>
        <pc:sldMkLst>
          <pc:docMk/>
          <pc:sldMk cId="1045081860" sldId="391"/>
        </pc:sldMkLst>
        <pc:spChg chg="mod">
          <ac:chgData name="Elizabeth Mitchell" userId="5e9ea325-47cd-4d46-8087-52d435c9ecfe" providerId="ADAL" clId="{6FC63A53-0A5E-4634-8DCA-8A7E14993D39}" dt="2022-09-01T19:45:14.778" v="700" actId="20577"/>
          <ac:spMkLst>
            <pc:docMk/>
            <pc:sldMk cId="1045081860" sldId="391"/>
            <ac:spMk id="5" creationId="{00000000-0000-0000-0000-000000000000}"/>
          </ac:spMkLst>
        </pc:spChg>
      </pc:sldChg>
      <pc:sldChg chg="setBg">
        <pc:chgData name="Elizabeth Mitchell" userId="5e9ea325-47cd-4d46-8087-52d435c9ecfe" providerId="ADAL" clId="{6FC63A53-0A5E-4634-8DCA-8A7E14993D39}" dt="2022-09-01T14:43:03.063" v="168"/>
        <pc:sldMkLst>
          <pc:docMk/>
          <pc:sldMk cId="1452385744" sldId="392"/>
        </pc:sldMkLst>
      </pc:sldChg>
      <pc:sldChg chg="modSp">
        <pc:chgData name="Elizabeth Mitchell" userId="5e9ea325-47cd-4d46-8087-52d435c9ecfe" providerId="ADAL" clId="{6FC63A53-0A5E-4634-8DCA-8A7E14993D39}" dt="2022-09-01T20:54:29.469" v="885" actId="20577"/>
        <pc:sldMkLst>
          <pc:docMk/>
          <pc:sldMk cId="3187357208" sldId="395"/>
        </pc:sldMkLst>
        <pc:spChg chg="mod">
          <ac:chgData name="Elizabeth Mitchell" userId="5e9ea325-47cd-4d46-8087-52d435c9ecfe" providerId="ADAL" clId="{6FC63A53-0A5E-4634-8DCA-8A7E14993D39}" dt="2022-09-01T20:54:29.469" v="885" actId="20577"/>
          <ac:spMkLst>
            <pc:docMk/>
            <pc:sldMk cId="3187357208" sldId="395"/>
            <ac:spMk id="3" creationId="{00000000-0000-0000-0000-000000000000}"/>
          </ac:spMkLst>
        </pc:spChg>
        <pc:spChg chg="mod">
          <ac:chgData name="Elizabeth Mitchell" userId="5e9ea325-47cd-4d46-8087-52d435c9ecfe" providerId="ADAL" clId="{6FC63A53-0A5E-4634-8DCA-8A7E14993D39}" dt="2022-09-01T20:52:17.337" v="716" actId="20577"/>
          <ac:spMkLst>
            <pc:docMk/>
            <pc:sldMk cId="3187357208" sldId="395"/>
            <ac:spMk id="4" creationId="{00000000-0000-0000-0000-000000000000}"/>
          </ac:spMkLst>
        </pc:spChg>
      </pc:sldChg>
      <pc:sldChg chg="addSp modSp">
        <pc:chgData name="Elizabeth Mitchell" userId="5e9ea325-47cd-4d46-8087-52d435c9ecfe" providerId="ADAL" clId="{6FC63A53-0A5E-4634-8DCA-8A7E14993D39}" dt="2022-09-01T15:18:18.055" v="304" actId="403"/>
        <pc:sldMkLst>
          <pc:docMk/>
          <pc:sldMk cId="3882615504" sldId="400"/>
        </pc:sldMkLst>
        <pc:spChg chg="mod">
          <ac:chgData name="Elizabeth Mitchell" userId="5e9ea325-47cd-4d46-8087-52d435c9ecfe" providerId="ADAL" clId="{6FC63A53-0A5E-4634-8DCA-8A7E14993D39}" dt="2022-09-01T15:18:18.055" v="304" actId="403"/>
          <ac:spMkLst>
            <pc:docMk/>
            <pc:sldMk cId="3882615504" sldId="400"/>
            <ac:spMk id="3" creationId="{00000000-0000-0000-0000-000000000000}"/>
          </ac:spMkLst>
        </pc:spChg>
        <pc:picChg chg="add mod">
          <ac:chgData name="Elizabeth Mitchell" userId="5e9ea325-47cd-4d46-8087-52d435c9ecfe" providerId="ADAL" clId="{6FC63A53-0A5E-4634-8DCA-8A7E14993D39}" dt="2022-09-01T15:16:18.522" v="249" actId="1076"/>
          <ac:picMkLst>
            <pc:docMk/>
            <pc:sldMk cId="3882615504" sldId="400"/>
            <ac:picMk id="5" creationId="{0FBCC9B4-D038-4575-834E-F6F179CDCDE5}"/>
          </ac:picMkLst>
        </pc:picChg>
      </pc:sldChg>
      <pc:sldChg chg="modSp">
        <pc:chgData name="Elizabeth Mitchell" userId="5e9ea325-47cd-4d46-8087-52d435c9ecfe" providerId="ADAL" clId="{6FC63A53-0A5E-4634-8DCA-8A7E14993D39}" dt="2022-09-01T17:34:27.958" v="614" actId="20577"/>
        <pc:sldMkLst>
          <pc:docMk/>
          <pc:sldMk cId="2705395561" sldId="401"/>
        </pc:sldMkLst>
        <pc:spChg chg="mod">
          <ac:chgData name="Elizabeth Mitchell" userId="5e9ea325-47cd-4d46-8087-52d435c9ecfe" providerId="ADAL" clId="{6FC63A53-0A5E-4634-8DCA-8A7E14993D39}" dt="2022-09-01T17:34:27.958" v="614" actId="20577"/>
          <ac:spMkLst>
            <pc:docMk/>
            <pc:sldMk cId="2705395561" sldId="401"/>
            <ac:spMk id="3" creationId="{00000000-0000-0000-0000-000000000000}"/>
          </ac:spMkLst>
        </pc:spChg>
      </pc:sldChg>
      <pc:sldChg chg="modSp">
        <pc:chgData name="Elizabeth Mitchell" userId="5e9ea325-47cd-4d46-8087-52d435c9ecfe" providerId="ADAL" clId="{6FC63A53-0A5E-4634-8DCA-8A7E14993D39}" dt="2022-09-01T14:36:48.019" v="26" actId="255"/>
        <pc:sldMkLst>
          <pc:docMk/>
          <pc:sldMk cId="1519886259" sldId="407"/>
        </pc:sldMkLst>
        <pc:spChg chg="mod">
          <ac:chgData name="Elizabeth Mitchell" userId="5e9ea325-47cd-4d46-8087-52d435c9ecfe" providerId="ADAL" clId="{6FC63A53-0A5E-4634-8DCA-8A7E14993D39}" dt="2022-09-01T14:36:48.019" v="26" actId="255"/>
          <ac:spMkLst>
            <pc:docMk/>
            <pc:sldMk cId="1519886259" sldId="407"/>
            <ac:spMk id="3" creationId="{00000000-0000-0000-0000-000000000000}"/>
          </ac:spMkLst>
        </pc:spChg>
      </pc:sldChg>
      <pc:sldChg chg="modSp">
        <pc:chgData name="Elizabeth Mitchell" userId="5e9ea325-47cd-4d46-8087-52d435c9ecfe" providerId="ADAL" clId="{6FC63A53-0A5E-4634-8DCA-8A7E14993D39}" dt="2022-09-01T18:53:27.253" v="635" actId="27636"/>
        <pc:sldMkLst>
          <pc:docMk/>
          <pc:sldMk cId="921108365" sldId="410"/>
        </pc:sldMkLst>
        <pc:spChg chg="mod">
          <ac:chgData name="Elizabeth Mitchell" userId="5e9ea325-47cd-4d46-8087-52d435c9ecfe" providerId="ADAL" clId="{6FC63A53-0A5E-4634-8DCA-8A7E14993D39}" dt="2022-09-01T18:53:27.253" v="635" actId="27636"/>
          <ac:spMkLst>
            <pc:docMk/>
            <pc:sldMk cId="921108365" sldId="410"/>
            <ac:spMk id="3" creationId="{00000000-0000-0000-0000-000000000000}"/>
          </ac:spMkLst>
        </pc:spChg>
      </pc:sldChg>
      <pc:sldChg chg="addSp delSp modSp">
        <pc:chgData name="Elizabeth Mitchell" userId="5e9ea325-47cd-4d46-8087-52d435c9ecfe" providerId="ADAL" clId="{6FC63A53-0A5E-4634-8DCA-8A7E14993D39}" dt="2022-09-01T17:46:21.259" v="620" actId="1076"/>
        <pc:sldMkLst>
          <pc:docMk/>
          <pc:sldMk cId="2491780197" sldId="411"/>
        </pc:sldMkLst>
        <pc:picChg chg="add del">
          <ac:chgData name="Elizabeth Mitchell" userId="5e9ea325-47cd-4d46-8087-52d435c9ecfe" providerId="ADAL" clId="{6FC63A53-0A5E-4634-8DCA-8A7E14993D39}" dt="2022-09-01T17:46:01.260" v="617"/>
          <ac:picMkLst>
            <pc:docMk/>
            <pc:sldMk cId="2491780197" sldId="411"/>
            <ac:picMk id="2" creationId="{4984F35C-100B-4CC6-A394-49BF814298F6}"/>
          </ac:picMkLst>
        </pc:picChg>
        <pc:picChg chg="add mod">
          <ac:chgData name="Elizabeth Mitchell" userId="5e9ea325-47cd-4d46-8087-52d435c9ecfe" providerId="ADAL" clId="{6FC63A53-0A5E-4634-8DCA-8A7E14993D39}" dt="2022-09-01T17:46:21.259" v="620" actId="1076"/>
          <ac:picMkLst>
            <pc:docMk/>
            <pc:sldMk cId="2491780197" sldId="411"/>
            <ac:picMk id="3" creationId="{23A6D19E-0A39-4E4B-A3CF-548C87474A06}"/>
          </ac:picMkLst>
        </pc:picChg>
        <pc:picChg chg="del">
          <ac:chgData name="Elizabeth Mitchell" userId="5e9ea325-47cd-4d46-8087-52d435c9ecfe" providerId="ADAL" clId="{6FC63A53-0A5E-4634-8DCA-8A7E14993D39}" dt="2022-09-01T17:45:31.880" v="615" actId="478"/>
          <ac:picMkLst>
            <pc:docMk/>
            <pc:sldMk cId="2491780197" sldId="411"/>
            <ac:picMk id="5" creationId="{00000000-0000-0000-0000-000000000000}"/>
          </ac:picMkLst>
        </pc:picChg>
      </pc:sldChg>
      <pc:sldChg chg="addSp delSp modSp">
        <pc:chgData name="Elizabeth Mitchell" userId="5e9ea325-47cd-4d46-8087-52d435c9ecfe" providerId="ADAL" clId="{6FC63A53-0A5E-4634-8DCA-8A7E14993D39}" dt="2022-09-01T15:25:33.265" v="594" actId="1076"/>
        <pc:sldMkLst>
          <pc:docMk/>
          <pc:sldMk cId="2604454271" sldId="412"/>
        </pc:sldMkLst>
        <pc:picChg chg="del">
          <ac:chgData name="Elizabeth Mitchell" userId="5e9ea325-47cd-4d46-8087-52d435c9ecfe" providerId="ADAL" clId="{6FC63A53-0A5E-4634-8DCA-8A7E14993D39}" dt="2022-09-01T15:25:21.928" v="591" actId="478"/>
          <ac:picMkLst>
            <pc:docMk/>
            <pc:sldMk cId="2604454271" sldId="412"/>
            <ac:picMk id="2" creationId="{00000000-0000-0000-0000-000000000000}"/>
          </ac:picMkLst>
        </pc:picChg>
        <pc:picChg chg="add mod">
          <ac:chgData name="Elizabeth Mitchell" userId="5e9ea325-47cd-4d46-8087-52d435c9ecfe" providerId="ADAL" clId="{6FC63A53-0A5E-4634-8DCA-8A7E14993D39}" dt="2022-09-01T15:25:33.265" v="594" actId="1076"/>
          <ac:picMkLst>
            <pc:docMk/>
            <pc:sldMk cId="2604454271" sldId="412"/>
            <ac:picMk id="3" creationId="{E8C5823D-8CF5-4A05-806C-C205B0582406}"/>
          </ac:picMkLst>
        </pc:picChg>
      </pc:sldChg>
      <pc:sldChg chg="addSp delSp modSp">
        <pc:chgData name="Elizabeth Mitchell" userId="5e9ea325-47cd-4d46-8087-52d435c9ecfe" providerId="ADAL" clId="{6FC63A53-0A5E-4634-8DCA-8A7E14993D39}" dt="2022-09-01T19:07:19.892" v="673" actId="1076"/>
        <pc:sldMkLst>
          <pc:docMk/>
          <pc:sldMk cId="936360526" sldId="413"/>
        </pc:sldMkLst>
        <pc:spChg chg="add del mod">
          <ac:chgData name="Elizabeth Mitchell" userId="5e9ea325-47cd-4d46-8087-52d435c9ecfe" providerId="ADAL" clId="{6FC63A53-0A5E-4634-8DCA-8A7E14993D39}" dt="2022-09-01T19:03:22.201" v="669" actId="478"/>
          <ac:spMkLst>
            <pc:docMk/>
            <pc:sldMk cId="936360526" sldId="413"/>
            <ac:spMk id="3" creationId="{36891B24-FF7F-4288-B747-AA0C25027471}"/>
          </ac:spMkLst>
        </pc:spChg>
        <pc:spChg chg="add del mod">
          <ac:chgData name="Elizabeth Mitchell" userId="5e9ea325-47cd-4d46-8087-52d435c9ecfe" providerId="ADAL" clId="{6FC63A53-0A5E-4634-8DCA-8A7E14993D39}" dt="2022-09-01T19:07:05.559" v="670"/>
          <ac:spMkLst>
            <pc:docMk/>
            <pc:sldMk cId="936360526" sldId="413"/>
            <ac:spMk id="6" creationId="{D64FBDE5-C0A0-47A7-B3FC-097C54E8892A}"/>
          </ac:spMkLst>
        </pc:spChg>
        <pc:picChg chg="del">
          <ac:chgData name="Elizabeth Mitchell" userId="5e9ea325-47cd-4d46-8087-52d435c9ecfe" providerId="ADAL" clId="{6FC63A53-0A5E-4634-8DCA-8A7E14993D39}" dt="2022-09-01T14:41:27.452" v="87" actId="478"/>
          <ac:picMkLst>
            <pc:docMk/>
            <pc:sldMk cId="936360526" sldId="413"/>
            <ac:picMk id="7" creationId="{3B64E5F0-0E78-4E46-BDFD-C196A72224B9}"/>
          </ac:picMkLst>
        </pc:picChg>
        <pc:picChg chg="add mod">
          <ac:chgData name="Elizabeth Mitchell" userId="5e9ea325-47cd-4d46-8087-52d435c9ecfe" providerId="ADAL" clId="{6FC63A53-0A5E-4634-8DCA-8A7E14993D39}" dt="2022-09-01T19:07:19.892" v="673" actId="1076"/>
          <ac:picMkLst>
            <pc:docMk/>
            <pc:sldMk cId="936360526" sldId="413"/>
            <ac:picMk id="8" creationId="{1F2040B9-A641-49D4-B1B9-6DB8AC2487B8}"/>
          </ac:picMkLst>
        </pc:picChg>
      </pc:sldChg>
      <pc:sldChg chg="addSp delSp modSp add del">
        <pc:chgData name="Elizabeth Mitchell" userId="5e9ea325-47cd-4d46-8087-52d435c9ecfe" providerId="ADAL" clId="{6FC63A53-0A5E-4634-8DCA-8A7E14993D39}" dt="2022-09-01T15:19:35.269" v="311" actId="2696"/>
        <pc:sldMkLst>
          <pc:docMk/>
          <pc:sldMk cId="3630774297" sldId="414"/>
        </pc:sldMkLst>
        <pc:spChg chg="del mod">
          <ac:chgData name="Elizabeth Mitchell" userId="5e9ea325-47cd-4d46-8087-52d435c9ecfe" providerId="ADAL" clId="{6FC63A53-0A5E-4634-8DCA-8A7E14993D39}" dt="2022-09-01T15:13:27.114" v="229" actId="931"/>
          <ac:spMkLst>
            <pc:docMk/>
            <pc:sldMk cId="3630774297" sldId="414"/>
            <ac:spMk id="3" creationId="{00000000-0000-0000-0000-000000000000}"/>
          </ac:spMkLst>
        </pc:spChg>
        <pc:spChg chg="mod">
          <ac:chgData name="Elizabeth Mitchell" userId="5e9ea325-47cd-4d46-8087-52d435c9ecfe" providerId="ADAL" clId="{6FC63A53-0A5E-4634-8DCA-8A7E14993D39}" dt="2022-09-01T15:10:24.644" v="220" actId="20577"/>
          <ac:spMkLst>
            <pc:docMk/>
            <pc:sldMk cId="3630774297" sldId="414"/>
            <ac:spMk id="4" creationId="{00000000-0000-0000-0000-000000000000}"/>
          </ac:spMkLst>
        </pc:spChg>
        <pc:spChg chg="add mod">
          <ac:chgData name="Elizabeth Mitchell" userId="5e9ea325-47cd-4d46-8087-52d435c9ecfe" providerId="ADAL" clId="{6FC63A53-0A5E-4634-8DCA-8A7E14993D39}" dt="2022-09-01T15:15:20.874" v="239" actId="1076"/>
          <ac:spMkLst>
            <pc:docMk/>
            <pc:sldMk cId="3630774297" sldId="414"/>
            <ac:spMk id="6" creationId="{18215402-DA61-42E8-8AC6-F047AD2027A3}"/>
          </ac:spMkLst>
        </pc:spChg>
        <pc:spChg chg="add mod">
          <ac:chgData name="Elizabeth Mitchell" userId="5e9ea325-47cd-4d46-8087-52d435c9ecfe" providerId="ADAL" clId="{6FC63A53-0A5E-4634-8DCA-8A7E14993D39}" dt="2022-09-01T15:18:33.831" v="306"/>
          <ac:spMkLst>
            <pc:docMk/>
            <pc:sldMk cId="3630774297" sldId="414"/>
            <ac:spMk id="7" creationId="{CABFB398-1C32-455B-8170-A9E80531E2EB}"/>
          </ac:spMkLst>
        </pc:spChg>
        <pc:picChg chg="add del mod">
          <ac:chgData name="Elizabeth Mitchell" userId="5e9ea325-47cd-4d46-8087-52d435c9ecfe" providerId="ADAL" clId="{6FC63A53-0A5E-4634-8DCA-8A7E14993D39}" dt="2022-09-01T15:18:33.831" v="306"/>
          <ac:picMkLst>
            <pc:docMk/>
            <pc:sldMk cId="3630774297" sldId="414"/>
            <ac:picMk id="5" creationId="{DF2298F1-7F12-4249-A557-DA3DE3454022}"/>
          </ac:picMkLst>
        </pc:picChg>
      </pc:sldChg>
      <pc:sldChg chg="addSp delSp modSp add ord">
        <pc:chgData name="Elizabeth Mitchell" userId="5e9ea325-47cd-4d46-8087-52d435c9ecfe" providerId="ADAL" clId="{6FC63A53-0A5E-4634-8DCA-8A7E14993D39}" dt="2022-09-01T15:19:55.560" v="316"/>
        <pc:sldMkLst>
          <pc:docMk/>
          <pc:sldMk cId="4196869272" sldId="415"/>
        </pc:sldMkLst>
        <pc:spChg chg="mod">
          <ac:chgData name="Elizabeth Mitchell" userId="5e9ea325-47cd-4d46-8087-52d435c9ecfe" providerId="ADAL" clId="{6FC63A53-0A5E-4634-8DCA-8A7E14993D39}" dt="2022-09-01T15:18:06.437" v="301" actId="403"/>
          <ac:spMkLst>
            <pc:docMk/>
            <pc:sldMk cId="4196869272" sldId="415"/>
            <ac:spMk id="3" creationId="{00000000-0000-0000-0000-000000000000}"/>
          </ac:spMkLst>
        </pc:spChg>
        <pc:spChg chg="mod">
          <ac:chgData name="Elizabeth Mitchell" userId="5e9ea325-47cd-4d46-8087-52d435c9ecfe" providerId="ADAL" clId="{6FC63A53-0A5E-4634-8DCA-8A7E14993D39}" dt="2022-09-01T15:17:43.159" v="296" actId="20577"/>
          <ac:spMkLst>
            <pc:docMk/>
            <pc:sldMk cId="4196869272" sldId="415"/>
            <ac:spMk id="4" creationId="{00000000-0000-0000-0000-000000000000}"/>
          </ac:spMkLst>
        </pc:spChg>
        <pc:picChg chg="del">
          <ac:chgData name="Elizabeth Mitchell" userId="5e9ea325-47cd-4d46-8087-52d435c9ecfe" providerId="ADAL" clId="{6FC63A53-0A5E-4634-8DCA-8A7E14993D39}" dt="2022-09-01T15:18:28.773" v="305" actId="478"/>
          <ac:picMkLst>
            <pc:docMk/>
            <pc:sldMk cId="4196869272" sldId="415"/>
            <ac:picMk id="5" creationId="{0FBCC9B4-D038-4575-834E-F6F179CDCDE5}"/>
          </ac:picMkLst>
        </pc:picChg>
        <pc:picChg chg="add mod">
          <ac:chgData name="Elizabeth Mitchell" userId="5e9ea325-47cd-4d46-8087-52d435c9ecfe" providerId="ADAL" clId="{6FC63A53-0A5E-4634-8DCA-8A7E14993D39}" dt="2022-09-01T15:18:48.259" v="310" actId="1076"/>
          <ac:picMkLst>
            <pc:docMk/>
            <pc:sldMk cId="4196869272" sldId="415"/>
            <ac:picMk id="6" creationId="{09872FA0-156E-4815-9ADA-F813CDE7E1AD}"/>
          </ac:picMkLst>
        </pc:picChg>
      </pc:sldChg>
      <pc:sldChg chg="addSp delSp modSp setBg">
        <pc:chgData name="Elizabeth Mitchell" userId="5e9ea325-47cd-4d46-8087-52d435c9ecfe" providerId="ADAL" clId="{6FC63A53-0A5E-4634-8DCA-8A7E14993D39}" dt="2022-09-01T19:47:20.727" v="701" actId="313"/>
        <pc:sldMkLst>
          <pc:docMk/>
          <pc:sldMk cId="2456251227" sldId="427"/>
        </pc:sldMkLst>
        <pc:spChg chg="mod">
          <ac:chgData name="Elizabeth Mitchell" userId="5e9ea325-47cd-4d46-8087-52d435c9ecfe" providerId="ADAL" clId="{6FC63A53-0A5E-4634-8DCA-8A7E14993D39}" dt="2022-09-01T19:47:20.727" v="701" actId="313"/>
          <ac:spMkLst>
            <pc:docMk/>
            <pc:sldMk cId="2456251227" sldId="427"/>
            <ac:spMk id="11" creationId="{44B62D78-9680-4BD0-9507-69E086F44FF9}"/>
          </ac:spMkLst>
        </pc:spChg>
        <pc:picChg chg="add mod">
          <ac:chgData name="Elizabeth Mitchell" userId="5e9ea325-47cd-4d46-8087-52d435c9ecfe" providerId="ADAL" clId="{6FC63A53-0A5E-4634-8DCA-8A7E14993D39}" dt="2022-09-01T19:02:05.912" v="667" actId="14100"/>
          <ac:picMkLst>
            <pc:docMk/>
            <pc:sldMk cId="2456251227" sldId="427"/>
            <ac:picMk id="2" creationId="{47EE6C31-5D46-45AC-8397-0042093CF1EA}"/>
          </ac:picMkLst>
        </pc:picChg>
        <pc:picChg chg="del">
          <ac:chgData name="Elizabeth Mitchell" userId="5e9ea325-47cd-4d46-8087-52d435c9ecfe" providerId="ADAL" clId="{6FC63A53-0A5E-4634-8DCA-8A7E14993D39}" dt="2022-09-01T18:58:06.553" v="662" actId="478"/>
          <ac:picMkLst>
            <pc:docMk/>
            <pc:sldMk cId="2456251227" sldId="427"/>
            <ac:picMk id="9" creationId="{0B64AD98-EF83-4A04-B655-8C456B0D89ED}"/>
          </ac:picMkLst>
        </pc:picChg>
      </pc:sldChg>
      <pc:sldChg chg="modSp add">
        <pc:chgData name="Elizabeth Mitchell" userId="5e9ea325-47cd-4d46-8087-52d435c9ecfe" providerId="ADAL" clId="{6FC63A53-0A5E-4634-8DCA-8A7E14993D39}" dt="2022-09-01T19:07:39.249" v="698" actId="20577"/>
        <pc:sldMkLst>
          <pc:docMk/>
          <pc:sldMk cId="815113521" sldId="428"/>
        </pc:sldMkLst>
        <pc:spChg chg="mod">
          <ac:chgData name="Elizabeth Mitchell" userId="5e9ea325-47cd-4d46-8087-52d435c9ecfe" providerId="ADAL" clId="{6FC63A53-0A5E-4634-8DCA-8A7E14993D39}" dt="2022-09-01T19:07:39.249" v="698" actId="20577"/>
          <ac:spMkLst>
            <pc:docMk/>
            <pc:sldMk cId="815113521" sldId="428"/>
            <ac:spMk id="3" creationId="{36891B24-FF7F-4288-B747-AA0C25027471}"/>
          </ac:spMkLst>
        </pc:spChg>
      </pc:sldChg>
      <pc:sldChg chg="add">
        <pc:chgData name="Elizabeth Mitchell" userId="5e9ea325-47cd-4d46-8087-52d435c9ecfe" providerId="ADAL" clId="{6FC63A53-0A5E-4634-8DCA-8A7E14993D39}" dt="2022-09-01T20:52:10.933" v="702"/>
        <pc:sldMkLst>
          <pc:docMk/>
          <pc:sldMk cId="878722522" sldId="4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EE279E89-EFAB-4059-A9A4-6297D04E823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BB96E2A9-E3CF-4537-9D68-093298F7C7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99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C2DEF1F8-E555-48FE-A888-870BA0E1962A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95CA33EE-5CE4-47A7-A2F9-DD766F127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4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D4EF2-DC41-488D-B41E-C491DCDA5A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D4EF2-DC41-488D-B41E-C491DCDA5AD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3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4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0232-F094-492B-8AEC-6281CB9F2E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3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ch.hamiltonfl.com/scholarship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h/apply-for-aid/fafs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oridastudentfinancialaidsg.org/SAPHome/SAPHome?url=hom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oridastudentfinancialaidsg.org/SAPBFMAIN/SAPBFMAI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PMFfNoXcs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H8Gm2eDxr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ch.hamiltonfl.com/guidan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763" y="520783"/>
            <a:ext cx="9144000" cy="142341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300" dirty="0">
                <a:latin typeface="Calibri" panose="020F0502020204030204" pitchFamily="34" charset="0"/>
              </a:rPr>
            </a:br>
            <a:r>
              <a:rPr lang="en-US" sz="5800" dirty="0">
                <a:latin typeface="Castellar" panose="020A0402060406010301" pitchFamily="18" charset="0"/>
              </a:rPr>
              <a:t>Hamilton County High School</a:t>
            </a:r>
            <a:br>
              <a:rPr lang="en-US" sz="4900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237" y="399653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0" y="5283777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6000" dirty="0">
                <a:latin typeface="Century Schoolbook" panose="02040604050505020304" pitchFamily="18" charset="0"/>
              </a:rPr>
              <a:t>Senior Orientation</a:t>
            </a:r>
          </a:p>
          <a:p>
            <a:pPr algn="ctr"/>
            <a:r>
              <a:rPr lang="en-US" sz="6000" dirty="0">
                <a:latin typeface="Century Schoolbook" panose="02040604050505020304" pitchFamily="18" charset="0"/>
              </a:rPr>
              <a:t>Parent Night</a:t>
            </a:r>
            <a:br>
              <a:rPr lang="en-US" sz="2000" dirty="0">
                <a:latin typeface="Arial Black" panose="020B0A04020102020204" pitchFamily="34" charset="0"/>
              </a:rPr>
            </a:b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8F601-E555-4C20-846A-89D4ABC8E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26" y="1743015"/>
            <a:ext cx="2522222" cy="31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Honors/Rank in class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5823D-8CF5-4A05-806C-C205B058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3" y="2355056"/>
            <a:ext cx="8237990" cy="21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9115"/>
            <a:ext cx="838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Local HCHS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8" y="2362200"/>
            <a:ext cx="7905751" cy="41148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Scholarship Meeting: 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Thursday, February 2</a:t>
            </a:r>
            <a:r>
              <a:rPr lang="en-US" sz="2700" baseline="30000" dirty="0">
                <a:solidFill>
                  <a:schemeClr val="bg1"/>
                </a:solidFill>
                <a:latin typeface="Century Schoolbook" panose="02040604050505020304" pitchFamily="18" charset="0"/>
              </a:rPr>
              <a:t>nd</a:t>
            </a:r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 9:05am (2</a:t>
            </a:r>
            <a:r>
              <a:rPr lang="en-US" sz="2700" baseline="30000" dirty="0">
                <a:solidFill>
                  <a:schemeClr val="bg1"/>
                </a:solidFill>
                <a:latin typeface="Century Schoolbook" panose="02040604050505020304" pitchFamily="18" charset="0"/>
              </a:rPr>
              <a:t>nd</a:t>
            </a:r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 Period)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Hard Copies will be available in Guidance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Electronic copies will be provided via the Guidance website</a:t>
            </a:r>
          </a:p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Resume</a:t>
            </a:r>
          </a:p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Letters of Recommendation</a:t>
            </a:r>
          </a:p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Community Service Hours</a:t>
            </a:r>
          </a:p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Deadlines</a:t>
            </a:r>
          </a:p>
        </p:txBody>
      </p:sp>
    </p:spTree>
    <p:extLst>
      <p:ext uri="{BB962C8B-B14F-4D97-AF65-F5344CB8AC3E}">
        <p14:creationId xmlns:p14="http://schemas.microsoft.com/office/powerpoint/2010/main" val="9211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Scholarship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71575"/>
            <a:ext cx="8686800" cy="1524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Century Schoolbook" panose="020406040505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http://hch.hamiltonfl.com/scholarships</a:t>
            </a:r>
            <a:r>
              <a:rPr lang="en-US" sz="3200" b="1" dirty="0">
                <a:latin typeface="Century Schoolbook" panose="02040604050505020304" pitchFamily="18" charset="0"/>
              </a:rPr>
              <a:t>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9872FA0-156E-4815-9ADA-F813CDE7E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9557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FAFSA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Free Application for Federal Student Aid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Century Schoolbook" panose="02040604050505020304" pitchFamily="18" charset="0"/>
              </a:rPr>
              <a:t>FAFSA Night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Century Schoolbook" panose="02040604050505020304" pitchFamily="18" charset="0"/>
              </a:rPr>
              <a:t>Tuesday, October 11</a:t>
            </a:r>
            <a:r>
              <a:rPr lang="en-US" sz="4400" baseline="30000" dirty="0">
                <a:solidFill>
                  <a:schemeClr val="bg1"/>
                </a:solidFill>
                <a:latin typeface="Century Schoolbook" panose="02040604050505020304" pitchFamily="18" charset="0"/>
              </a:rPr>
              <a:t>th</a:t>
            </a:r>
            <a:r>
              <a:rPr lang="en-US" sz="4400" dirty="0">
                <a:solidFill>
                  <a:schemeClr val="bg1"/>
                </a:solidFill>
                <a:latin typeface="Century Schoolbook" panose="02040604050505020304" pitchFamily="18" charset="0"/>
              </a:rPr>
              <a:t> at 6pm</a:t>
            </a:r>
          </a:p>
          <a:p>
            <a:pPr marL="0" indent="0" algn="ctr">
              <a:buNone/>
            </a:pPr>
            <a:endParaRPr lang="en-US" sz="30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hlinkClick r:id="rId2"/>
              </a:rPr>
              <a:t>https://studentaid.gov/h/apply-for-aid/fafsa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450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Florida Scholarships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Office of Student Financial Assistance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sz="4000" dirty="0">
                <a:hlinkClick r:id="rId2"/>
              </a:rPr>
              <a:t>https://www.floridastudentfinancialaidsg.org/SAPHome/SAPHome?url=home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Bright Futures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>
              <a:hlinkClick r:id="rId2"/>
            </a:endParaRPr>
          </a:p>
          <a:p>
            <a:pPr marL="0" indent="0">
              <a:buNone/>
            </a:pPr>
            <a:endParaRPr lang="en-US" sz="4000" dirty="0">
              <a:hlinkClick r:id="rId2"/>
            </a:endParaRPr>
          </a:p>
          <a:p>
            <a:pPr marL="0" indent="0" algn="ctr">
              <a:buNone/>
            </a:pPr>
            <a:r>
              <a:rPr lang="en-US" sz="4000" dirty="0">
                <a:hlinkClick r:id="rId2"/>
              </a:rPr>
              <a:t>https://www.floridastudentfinancialaidsg.org/SAPBFMAIN/SAPBFMAIN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96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Bright Futures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0B709-8813-40F7-BE1A-057B714D8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6656"/>
            <a:ext cx="7772400" cy="56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Bright Futures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21938-F36C-4F33-903A-8EF53EC2C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2" y="1080230"/>
            <a:ext cx="7600818" cy="55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Bright Futures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A76F1-4A55-4882-8922-72145667A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4" y="1219200"/>
            <a:ext cx="848707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4B62D78-9680-4BD0-9507-69E086F44FF9}"/>
              </a:ext>
            </a:extLst>
          </p:cNvPr>
          <p:cNvSpPr txBox="1"/>
          <p:nvPr/>
        </p:nvSpPr>
        <p:spPr>
          <a:xfrm>
            <a:off x="381000" y="293043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BigFuture Scholarships</a:t>
            </a:r>
          </a:p>
        </p:txBody>
      </p:sp>
      <p:pic>
        <p:nvPicPr>
          <p:cNvPr id="2" name="Online Media 1" title="BigFuture Scholarships for the Class of 2023">
            <a:hlinkClick r:id="" action="ppaction://media"/>
            <a:extLst>
              <a:ext uri="{FF2B5EF4-FFF2-40B4-BE49-F238E27FC236}">
                <a16:creationId xmlns:a16="http://schemas.microsoft.com/office/drawing/2014/main" id="{47EE6C31-5D46-45AC-8397-0042093CF1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435239"/>
            <a:ext cx="8285796" cy="46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stellar" panose="020A0402060406010301" pitchFamily="18" charset="0"/>
              </a:rPr>
              <a:t>HCHS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7010400" cy="5257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Principal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Mr. Ryan Mitchell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ryan.mitchell@hamiltonfl.com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Assistant Principal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Ms. MJ Kinard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mary.kinard@hamiltonfl.com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Dean - HS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Mr. Rodrick Randolph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rodrick.randolph@hamiltonfl.com</a:t>
            </a:r>
          </a:p>
          <a:p>
            <a:pPr marL="0" indent="0" algn="ctr">
              <a:buNone/>
            </a:pPr>
            <a:endParaRPr lang="en-US" sz="3200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Dean - MS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Mr. Scott Connelly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scott.connelly@hamiltonfl.com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Grad Bash</a:t>
            </a:r>
          </a:p>
        </p:txBody>
      </p:sp>
      <p:pic>
        <p:nvPicPr>
          <p:cNvPr id="8" name="Online Media 7" title="Universal Orlando Grad Bash, 2020">
            <a:hlinkClick r:id="" action="ppaction://media"/>
            <a:extLst>
              <a:ext uri="{FF2B5EF4-FFF2-40B4-BE49-F238E27FC236}">
                <a16:creationId xmlns:a16="http://schemas.microsoft.com/office/drawing/2014/main" id="{1F2040B9-A641-49D4-B1B9-6DB8AC2487B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1733" y="14478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Grad Bash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91B24-FF7F-4288-B747-AA0C25027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dirty="0">
                <a:solidFill>
                  <a:schemeClr val="bg1"/>
                </a:solidFill>
                <a:latin typeface="Century Schoolbook" panose="02040604050505020304" pitchFamily="18" charset="0"/>
              </a:rPr>
              <a:t>Friday, April 28</a:t>
            </a:r>
            <a:r>
              <a:rPr lang="en-US" sz="6600" baseline="30000" dirty="0">
                <a:solidFill>
                  <a:schemeClr val="bg1"/>
                </a:solidFill>
                <a:latin typeface="Century Schoolbook" panose="02040604050505020304" pitchFamily="18" charset="0"/>
              </a:rPr>
              <a:t>th</a:t>
            </a:r>
            <a:endParaRPr lang="en-US" sz="66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6600" dirty="0">
                <a:solidFill>
                  <a:schemeClr val="bg1"/>
                </a:solidFill>
                <a:latin typeface="Century Schoolbook" panose="02040604050505020304" pitchFamily="18" charset="0"/>
              </a:rPr>
              <a:t>Cost = $180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chemeClr val="bg1"/>
                </a:solidFill>
                <a:latin typeface="Century Schoolbook" panose="02040604050505020304" pitchFamily="18" charset="0"/>
              </a:rPr>
              <a:t>3 payments of $60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chemeClr val="bg1"/>
                </a:solidFill>
                <a:latin typeface="Century Schoolbook" panose="02040604050505020304" pitchFamily="18" charset="0"/>
              </a:rPr>
              <a:t>Sponsor: Mrs. Deas</a:t>
            </a:r>
            <a:endParaRPr lang="en-US" sz="60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18610"/>
            <a:ext cx="8077200" cy="10668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300" dirty="0">
                <a:latin typeface="Calibri" panose="020F0502020204030204" pitchFamily="34" charset="0"/>
              </a:rPr>
            </a:br>
            <a:r>
              <a:rPr lang="en-US" sz="5800" dirty="0">
                <a:latin typeface="Castellar" panose="020A0402060406010301" pitchFamily="18" charset="0"/>
              </a:rPr>
              <a:t>Hamilton County High School</a:t>
            </a:r>
            <a:br>
              <a:rPr lang="en-US" sz="6700" dirty="0">
                <a:latin typeface="Arial Black" panose="020B0A04020102020204" pitchFamily="34" charset="0"/>
              </a:rPr>
            </a:br>
            <a:br>
              <a:rPr lang="en-US" sz="4900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237" y="399653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47662" y="5522274"/>
            <a:ext cx="8458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800" i="1" dirty="0">
                <a:latin typeface="Calibri" panose="020F0502020204030204" pitchFamily="34" charset="0"/>
              </a:rPr>
            </a:br>
            <a:r>
              <a:rPr lang="en-US" sz="3600" b="1" i="1" dirty="0">
                <a:latin typeface="Century Schoolbook" panose="02040604050505020304" pitchFamily="18" charset="0"/>
              </a:rPr>
              <a:t>Just Can’t Hide That Trojan Pride</a:t>
            </a:r>
            <a:endParaRPr lang="en-US" sz="1600" b="1" i="1" dirty="0">
              <a:latin typeface="Century Schoolbook" panose="020406040505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0" y="1733031"/>
            <a:ext cx="3886200" cy="4114800"/>
            <a:chOff x="1074328" y="1071417"/>
            <a:chExt cx="56823" cy="6665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328" y="1071417"/>
              <a:ext cx="56823" cy="66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618" y="1090752"/>
              <a:ext cx="9742" cy="9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23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stellar" panose="020A0402060406010301" pitchFamily="18" charset="0"/>
              </a:rPr>
              <a:t>HCHS 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7010400" cy="5257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Guidance Counselor - HS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Mrs. Elizabeth Mitchell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elizabeth.mitchell@hamiltonfl.com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792-8113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Guidance Counselor - MS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Ms. Amy Yarick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amy.yarick@hamiltonfl.com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792-8118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Data Clerk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Mrs. Niki Martin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wendy.martin@hamiltonfl.com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792-8117</a:t>
            </a:r>
          </a:p>
        </p:txBody>
      </p:sp>
    </p:spTree>
    <p:extLst>
      <p:ext uri="{BB962C8B-B14F-4D97-AF65-F5344CB8AC3E}">
        <p14:creationId xmlns:p14="http://schemas.microsoft.com/office/powerpoint/2010/main" val="8787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000" b="1" u="sng" dirty="0">
                <a:latin typeface="Century Schoolbook" panose="02040604050505020304" pitchFamily="18" charset="0"/>
              </a:rPr>
              <a:t>CTE Coordinator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Mr. Clayton Tomlinson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clayton.tomlinson@hamiltonfl.com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792-8105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Teacher Support Colleague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Mr. Louis Daniels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louis.daniels@hamiltonfl.com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792-8171</a:t>
            </a:r>
          </a:p>
          <a:p>
            <a:pPr marL="0" indent="0" algn="ctr">
              <a:buNone/>
            </a:pPr>
            <a:endParaRPr lang="en-US" sz="3200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Testing Coordinator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Mrs. Phyllis Harris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phyllis.harris@hamiltonfl.com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stellar" panose="020A0402060406010301" pitchFamily="18" charset="0"/>
              </a:rPr>
              <a:t>HCHS 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30481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b="1" u="sng" dirty="0">
                <a:latin typeface="Century Schoolbook" panose="02040604050505020304" pitchFamily="18" charset="0"/>
              </a:rPr>
              <a:t>Social Worker</a:t>
            </a:r>
          </a:p>
          <a:p>
            <a:pPr marL="0" indent="0" algn="ctr">
              <a:buNone/>
            </a:pPr>
            <a:r>
              <a:rPr lang="en-US" sz="2500" dirty="0">
                <a:latin typeface="Century Schoolbook" panose="02040604050505020304" pitchFamily="18" charset="0"/>
              </a:rPr>
              <a:t>Mrs. Maria Marrero</a:t>
            </a:r>
          </a:p>
          <a:p>
            <a:pPr marL="0" indent="0" algn="ctr">
              <a:buNone/>
            </a:pPr>
            <a:r>
              <a:rPr lang="en-US" sz="2500" dirty="0">
                <a:latin typeface="Century Schoolbook" panose="02040604050505020304" pitchFamily="18" charset="0"/>
              </a:rPr>
              <a:t>maria.marrero@hamiltonfl.com</a:t>
            </a:r>
          </a:p>
          <a:p>
            <a:pPr marL="0" indent="0" algn="ctr">
              <a:buNone/>
            </a:pPr>
            <a:r>
              <a:rPr lang="en-US" sz="2500" dirty="0">
                <a:latin typeface="Century Schoolbook" panose="02040604050505020304" pitchFamily="18" charset="0"/>
              </a:rPr>
              <a:t>792-8120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stellar" panose="020A0402060406010301" pitchFamily="18" charset="0"/>
              </a:rPr>
              <a:t>HCHS 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15198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HCHS Guidance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47131"/>
            <a:ext cx="8382000" cy="1524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Century Schoolbook" panose="020406040505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http://hch.hamiltonfl.com/guidance</a:t>
            </a:r>
            <a:endParaRPr lang="en-US" sz="3200" b="1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CC9B4-D038-4575-834E-F6F179CDC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667000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9115"/>
            <a:ext cx="838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8" y="2362200"/>
            <a:ext cx="7905751" cy="41148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24 Credits</a:t>
            </a:r>
          </a:p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2.0 grade-point average (GPA)</a:t>
            </a:r>
          </a:p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Testing Requirements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Pass Grade 10 English Language Arts (ELA) or a concordant score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Pass Algebra 1 end of course (EOC) or a concordant score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Participate:</a:t>
            </a:r>
          </a:p>
          <a:p>
            <a:pPr lvl="2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Geometry EOC, </a:t>
            </a:r>
          </a:p>
          <a:p>
            <a:pPr lvl="2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Biology EOC, </a:t>
            </a:r>
          </a:p>
          <a:p>
            <a:pPr lvl="2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US History EOC, </a:t>
            </a:r>
          </a:p>
          <a:p>
            <a:pPr lvl="2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US Government (Florida Civics Literacy Exam)</a:t>
            </a:r>
          </a:p>
        </p:txBody>
      </p:sp>
    </p:spTree>
    <p:extLst>
      <p:ext uri="{BB962C8B-B14F-4D97-AF65-F5344CB8AC3E}">
        <p14:creationId xmlns:p14="http://schemas.microsoft.com/office/powerpoint/2010/main" val="27053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Honors/Rank in class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24" y="1219200"/>
            <a:ext cx="7166517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24" y="2895600"/>
            <a:ext cx="7170428" cy="29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Honors/Rank in class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A6D19E-0A39-4E4B-A3CF-548C87474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1600"/>
            <a:ext cx="6026133" cy="50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7CA68DD5F2E4DA5AF000D212F61B9" ma:contentTypeVersion="13" ma:contentTypeDescription="Create a new document." ma:contentTypeScope="" ma:versionID="94b03d62c7e72785cc0cd1ebb8d19397">
  <xsd:schema xmlns:xsd="http://www.w3.org/2001/XMLSchema" xmlns:xs="http://www.w3.org/2001/XMLSchema" xmlns:p="http://schemas.microsoft.com/office/2006/metadata/properties" xmlns:ns3="afe9ffa0-ff28-411f-a15b-e15265a005c5" xmlns:ns4="52af9b57-0b88-4724-a17e-d49c20230c64" targetNamespace="http://schemas.microsoft.com/office/2006/metadata/properties" ma:root="true" ma:fieldsID="bf63467c90bc6c5c86a4de9b55d8ec11" ns3:_="" ns4:_="">
    <xsd:import namespace="afe9ffa0-ff28-411f-a15b-e15265a005c5"/>
    <xsd:import namespace="52af9b57-0b88-4724-a17e-d49c20230c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9ffa0-ff28-411f-a15b-e15265a00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f9b57-0b88-4724-a17e-d49c20230c6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76A31D-A13C-4B82-B6E0-31F0D90FF4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EA205-036F-4938-B522-D02B89CBA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9ffa0-ff28-411f-a15b-e15265a005c5"/>
    <ds:schemaRef ds:uri="52af9b57-0b88-4724-a17e-d49c20230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CD08C1-BBC4-4A3D-B31D-A351AE7BB5EB}">
  <ds:schemaRefs>
    <ds:schemaRef ds:uri="afe9ffa0-ff28-411f-a15b-e15265a005c5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2af9b57-0b88-4724-a17e-d49c20230c6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7586</TotalTime>
  <Words>395</Words>
  <Application>Microsoft Office PowerPoint</Application>
  <PresentationFormat>On-screen Show (4:3)</PresentationFormat>
  <Paragraphs>111</Paragraphs>
  <Slides>22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Castellar</vt:lpstr>
      <vt:lpstr>Century Schoolbook</vt:lpstr>
      <vt:lpstr>Office Theme</vt:lpstr>
      <vt:lpstr> Hamilton County High School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Hamilton County High School    </vt:lpstr>
    </vt:vector>
  </TitlesOfParts>
  <Company>HCSB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HAMILTON COUNTY HIGH SCHOOL DATA ROOM</dc:title>
  <dc:creator>Chris Combass</dc:creator>
  <cp:lastModifiedBy>Elizabeth Mitchell</cp:lastModifiedBy>
  <cp:revision>319</cp:revision>
  <cp:lastPrinted>2022-09-01T19:48:49Z</cp:lastPrinted>
  <dcterms:created xsi:type="dcterms:W3CDTF">2013-10-25T02:03:15Z</dcterms:created>
  <dcterms:modified xsi:type="dcterms:W3CDTF">2022-09-01T20:55:07Z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0x010100FD97CA68DD5F2E4DA5AF000D212F61B9</vt:lpwstr>
  </property>
</Properties>
</file>